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304" r:id="rId3"/>
    <p:sldId id="305" r:id="rId4"/>
    <p:sldId id="337" r:id="rId5"/>
    <p:sldId id="340" r:id="rId6"/>
    <p:sldId id="338" r:id="rId7"/>
    <p:sldId id="339" r:id="rId8"/>
    <p:sldId id="306" r:id="rId9"/>
    <p:sldId id="334" r:id="rId10"/>
    <p:sldId id="336" r:id="rId11"/>
    <p:sldId id="326" r:id="rId12"/>
    <p:sldId id="328" r:id="rId13"/>
    <p:sldId id="329" r:id="rId14"/>
    <p:sldId id="345" r:id="rId15"/>
    <p:sldId id="346" r:id="rId16"/>
    <p:sldId id="347" r:id="rId17"/>
    <p:sldId id="348" r:id="rId18"/>
    <p:sldId id="320" r:id="rId19"/>
    <p:sldId id="321" r:id="rId20"/>
    <p:sldId id="318" r:id="rId21"/>
    <p:sldId id="319" r:id="rId22"/>
    <p:sldId id="323" r:id="rId23"/>
    <p:sldId id="324" r:id="rId24"/>
    <p:sldId id="325" r:id="rId25"/>
    <p:sldId id="312" r:id="rId26"/>
    <p:sldId id="313" r:id="rId27"/>
    <p:sldId id="341" r:id="rId28"/>
    <p:sldId id="342" r:id="rId29"/>
    <p:sldId id="343" r:id="rId30"/>
    <p:sldId id="344" r:id="rId31"/>
    <p:sldId id="31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CBF"/>
    <a:srgbClr val="E89D7A"/>
    <a:srgbClr val="DD7734"/>
    <a:srgbClr val="000000"/>
    <a:srgbClr val="FF6933"/>
    <a:srgbClr val="FFFFFF"/>
    <a:srgbClr val="800000"/>
    <a:srgbClr val="FF8181"/>
    <a:srgbClr val="FF0101"/>
    <a:srgbClr val="01F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实物网络互通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027BAF41-1F51-478E-A687-0BA0D893F95F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高效收集数据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7E3C397C-7BA3-4D14-9973-D133740AFD1F}" type="par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676846B9-846E-4759-A199-C5BCCB841937}" type="sib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2CE98442-4D5F-43AD-A36E-B119310203BE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合成大数据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9FA22A4-9AAE-4673-B3CE-E854D1ABCC39}" type="parTrans" cxnId="{BEC2E275-BB8B-4F11-A511-97A57CD82B2B}">
      <dgm:prSet/>
      <dgm:spPr/>
      <dgm:t>
        <a:bodyPr/>
        <a:lstStyle/>
        <a:p>
          <a:endParaRPr lang="zh-CN" altLang="en-US"/>
        </a:p>
      </dgm:t>
    </dgm:pt>
    <dgm:pt modelId="{6079558A-B2D2-4D3A-8BE3-6608A56A75A7}" type="sibTrans" cxnId="{BEC2E275-BB8B-4F11-A511-97A57CD82B2B}">
      <dgm:prSet/>
      <dgm:spPr/>
      <dgm:t>
        <a:bodyPr/>
        <a:lstStyle/>
        <a:p>
          <a:endParaRPr lang="zh-CN" altLang="en-US"/>
        </a:p>
      </dgm:t>
    </dgm:pt>
    <dgm:pt modelId="{547A3F69-03F4-4EC5-9E84-3E1B217A9D77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运输、医疗、生活领域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84FDA05B-0746-463E-B5E9-0034E414B5F5}" type="parTrans" cxnId="{76E1B4C6-C6AF-466D-8FD6-DA094D38F1E4}">
      <dgm:prSet/>
      <dgm:spPr/>
      <dgm:t>
        <a:bodyPr/>
        <a:lstStyle/>
        <a:p>
          <a:endParaRPr lang="zh-CN" altLang="en-US"/>
        </a:p>
      </dgm:t>
    </dgm:pt>
    <dgm:pt modelId="{F8311DDA-EA18-4EF6-A419-8F58224C3AE9}" type="sibTrans" cxnId="{76E1B4C6-C6AF-466D-8FD6-DA094D38F1E4}">
      <dgm:prSet/>
      <dgm:spPr/>
      <dgm:t>
        <a:bodyPr/>
        <a:lstStyle/>
        <a:p>
          <a:endParaRPr lang="zh-CN" altLang="en-US"/>
        </a:p>
      </dgm:t>
    </dgm:pt>
    <dgm:pt modelId="{172A899A-F680-4C01-A84E-CC987F412F79}" type="pres">
      <dgm:prSet presAssocID="{0AE6EAA5-8AD7-4896-903E-E5F09851A5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AF87DA-B69B-4841-8DFE-E6C481331F88}" type="pres">
      <dgm:prSet presAssocID="{0AE6EAA5-8AD7-4896-903E-E5F09851A5F8}" presName="Name1" presStyleCnt="0"/>
      <dgm:spPr/>
    </dgm:pt>
    <dgm:pt modelId="{D4C47A8A-0690-46F7-AC07-EA688671B5A1}" type="pres">
      <dgm:prSet presAssocID="{0AE6EAA5-8AD7-4896-903E-E5F09851A5F8}" presName="cycle" presStyleCnt="0"/>
      <dgm:spPr/>
    </dgm:pt>
    <dgm:pt modelId="{1386035C-F069-4538-AF83-3D306D13E93B}" type="pres">
      <dgm:prSet presAssocID="{0AE6EAA5-8AD7-4896-903E-E5F09851A5F8}" presName="srcNode" presStyleLbl="node1" presStyleIdx="0" presStyleCnt="4"/>
      <dgm:spPr/>
    </dgm:pt>
    <dgm:pt modelId="{8FB5CB3A-335E-4C92-A6EF-01E570A06903}" type="pres">
      <dgm:prSet presAssocID="{0AE6EAA5-8AD7-4896-903E-E5F09851A5F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A97255-F730-432A-815B-B174DB8718BA}" type="pres">
      <dgm:prSet presAssocID="{0AE6EAA5-8AD7-4896-903E-E5F09851A5F8}" presName="extraNode" presStyleLbl="node1" presStyleIdx="0" presStyleCnt="4"/>
      <dgm:spPr/>
    </dgm:pt>
    <dgm:pt modelId="{3730A6A4-18B5-4FFD-BEA5-450C337C697A}" type="pres">
      <dgm:prSet presAssocID="{0AE6EAA5-8AD7-4896-903E-E5F09851A5F8}" presName="dstNode" presStyleLbl="node1" presStyleIdx="0" presStyleCnt="4"/>
      <dgm:spPr/>
    </dgm:pt>
    <dgm:pt modelId="{20E3C73B-80B0-4C50-87FD-2D85948BAF5F}" type="pres">
      <dgm:prSet presAssocID="{856D9618-F25F-4EC8-8AB6-4CBE9A7CC871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BEED9-F691-4BC4-B5F4-3AC84EA4D9D8}" type="pres">
      <dgm:prSet presAssocID="{856D9618-F25F-4EC8-8AB6-4CBE9A7CC871}" presName="accent_1" presStyleCnt="0"/>
      <dgm:spPr/>
    </dgm:pt>
    <dgm:pt modelId="{4FE85320-AA01-42CA-BA83-A0FF873B9282}" type="pres">
      <dgm:prSet presAssocID="{856D9618-F25F-4EC8-8AB6-4CBE9A7CC871}" presName="accentRepeatNode" presStyleLbl="solidFgAcc1" presStyleIdx="0" presStyleCnt="4"/>
      <dgm:spPr/>
    </dgm:pt>
    <dgm:pt modelId="{17E59D42-76E8-4005-9851-47158F036901}" type="pres">
      <dgm:prSet presAssocID="{027BAF41-1F51-478E-A687-0BA0D893F95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19BA02-2EAD-43ED-8FD5-A53CBF4776D8}" type="pres">
      <dgm:prSet presAssocID="{027BAF41-1F51-478E-A687-0BA0D893F95F}" presName="accent_2" presStyleCnt="0"/>
      <dgm:spPr/>
    </dgm:pt>
    <dgm:pt modelId="{7B9F76FE-6E04-447D-B553-4073F34D53A8}" type="pres">
      <dgm:prSet presAssocID="{027BAF41-1F51-478E-A687-0BA0D893F95F}" presName="accentRepeatNode" presStyleLbl="solidFgAcc1" presStyleIdx="1" presStyleCnt="4"/>
      <dgm:spPr/>
    </dgm:pt>
    <dgm:pt modelId="{7366F132-B174-4485-8871-BFE5E30D9428}" type="pres">
      <dgm:prSet presAssocID="{2CE98442-4D5F-43AD-A36E-B119310203B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75A8C6-87E0-420F-B231-07735B87E7C0}" type="pres">
      <dgm:prSet presAssocID="{2CE98442-4D5F-43AD-A36E-B119310203BE}" presName="accent_3" presStyleCnt="0"/>
      <dgm:spPr/>
    </dgm:pt>
    <dgm:pt modelId="{011806D2-3824-43A8-A5CF-03475CB2423B}" type="pres">
      <dgm:prSet presAssocID="{2CE98442-4D5F-43AD-A36E-B119310203BE}" presName="accentRepeatNode" presStyleLbl="solidFgAcc1" presStyleIdx="2" presStyleCnt="4"/>
      <dgm:spPr/>
    </dgm:pt>
    <dgm:pt modelId="{AD517C54-A1BB-403A-99ED-251B60F48A94}" type="pres">
      <dgm:prSet presAssocID="{547A3F69-03F4-4EC5-9E84-3E1B217A9D7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ED3E8E-B37D-4C4A-B6CD-6DD1A2DA2F4F}" type="pres">
      <dgm:prSet presAssocID="{547A3F69-03F4-4EC5-9E84-3E1B217A9D77}" presName="accent_4" presStyleCnt="0"/>
      <dgm:spPr/>
    </dgm:pt>
    <dgm:pt modelId="{B94A0082-1BBA-40E7-97E2-FF5DCC044E9A}" type="pres">
      <dgm:prSet presAssocID="{547A3F69-03F4-4EC5-9E84-3E1B217A9D77}" presName="accentRepeatNode" presStyleLbl="solidFgAcc1" presStyleIdx="3" presStyleCnt="4"/>
      <dgm:spPr/>
    </dgm:pt>
  </dgm:ptLst>
  <dgm:cxnLst>
    <dgm:cxn modelId="{381F612E-7F7E-4401-B486-D5E97E5A26BF}" type="presOf" srcId="{027BAF41-1F51-478E-A687-0BA0D893F95F}" destId="{17E59D42-76E8-4005-9851-47158F036901}" srcOrd="0" destOrd="0" presId="urn:microsoft.com/office/officeart/2008/layout/VerticalCurvedList"/>
    <dgm:cxn modelId="{76E1B4C6-C6AF-466D-8FD6-DA094D38F1E4}" srcId="{0AE6EAA5-8AD7-4896-903E-E5F09851A5F8}" destId="{547A3F69-03F4-4EC5-9E84-3E1B217A9D77}" srcOrd="3" destOrd="0" parTransId="{84FDA05B-0746-463E-B5E9-0034E414B5F5}" sibTransId="{F8311DDA-EA18-4EF6-A419-8F58224C3AE9}"/>
    <dgm:cxn modelId="{E9A94AEF-857B-4215-8F01-871BDD753251}" type="presOf" srcId="{856D9618-F25F-4EC8-8AB6-4CBE9A7CC871}" destId="{20E3C73B-80B0-4C50-87FD-2D85948BAF5F}" srcOrd="0" destOrd="0" presId="urn:microsoft.com/office/officeart/2008/layout/VerticalCurvedList"/>
    <dgm:cxn modelId="{8424CC60-7A94-4E3E-B3B5-3D24BF2A5B78}" type="presOf" srcId="{D64E548D-8A5B-4959-99E3-27ECD33B6E60}" destId="{8FB5CB3A-335E-4C92-A6EF-01E570A06903}" srcOrd="0" destOrd="0" presId="urn:microsoft.com/office/officeart/2008/layout/VerticalCurvedList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2B685A5C-A79A-4131-AAAC-D0ADD8CBED4D}" type="presOf" srcId="{0AE6EAA5-8AD7-4896-903E-E5F09851A5F8}" destId="{172A899A-F680-4C01-A84E-CC987F412F79}" srcOrd="0" destOrd="0" presId="urn:microsoft.com/office/officeart/2008/layout/VerticalCurvedList"/>
    <dgm:cxn modelId="{F6AC191B-0DFD-4CA3-B5FC-EA5E6CDF2917}" type="presOf" srcId="{547A3F69-03F4-4EC5-9E84-3E1B217A9D77}" destId="{AD517C54-A1BB-403A-99ED-251B60F48A94}" srcOrd="0" destOrd="0" presId="urn:microsoft.com/office/officeart/2008/layout/VerticalCurvedList"/>
    <dgm:cxn modelId="{18A3F08B-00EE-4942-A2AD-51DB21089CA3}" type="presOf" srcId="{2CE98442-4D5F-43AD-A36E-B119310203BE}" destId="{7366F132-B174-4485-8871-BFE5E30D9428}" srcOrd="0" destOrd="0" presId="urn:microsoft.com/office/officeart/2008/layout/VerticalCurvedList"/>
    <dgm:cxn modelId="{BEC2E275-BB8B-4F11-A511-97A57CD82B2B}" srcId="{0AE6EAA5-8AD7-4896-903E-E5F09851A5F8}" destId="{2CE98442-4D5F-43AD-A36E-B119310203BE}" srcOrd="2" destOrd="0" parTransId="{29FA22A4-9AAE-4673-B3CE-E854D1ABCC39}" sibTransId="{6079558A-B2D2-4D3A-8BE3-6608A56A75A7}"/>
    <dgm:cxn modelId="{71EE3895-19E2-49E4-92FB-AB29E081D024}" srcId="{0AE6EAA5-8AD7-4896-903E-E5F09851A5F8}" destId="{027BAF41-1F51-478E-A687-0BA0D893F95F}" srcOrd="1" destOrd="0" parTransId="{7E3C397C-7BA3-4D14-9973-D133740AFD1F}" sibTransId="{676846B9-846E-4759-A199-C5BCCB841937}"/>
    <dgm:cxn modelId="{50FD449F-A5DE-4773-AD8A-A6BA5DBCF428}" type="presParOf" srcId="{172A899A-F680-4C01-A84E-CC987F412F79}" destId="{2DAF87DA-B69B-4841-8DFE-E6C481331F88}" srcOrd="0" destOrd="0" presId="urn:microsoft.com/office/officeart/2008/layout/VerticalCurvedList"/>
    <dgm:cxn modelId="{2E6B62CE-ECDA-4CEB-BDF2-0CECCA49376E}" type="presParOf" srcId="{2DAF87DA-B69B-4841-8DFE-E6C481331F88}" destId="{D4C47A8A-0690-46F7-AC07-EA688671B5A1}" srcOrd="0" destOrd="0" presId="urn:microsoft.com/office/officeart/2008/layout/VerticalCurvedList"/>
    <dgm:cxn modelId="{5C94F3BB-179B-4971-A44C-950E1CB440D3}" type="presParOf" srcId="{D4C47A8A-0690-46F7-AC07-EA688671B5A1}" destId="{1386035C-F069-4538-AF83-3D306D13E93B}" srcOrd="0" destOrd="0" presId="urn:microsoft.com/office/officeart/2008/layout/VerticalCurvedList"/>
    <dgm:cxn modelId="{C72AED50-4F0F-4412-99C5-E9746F4C731E}" type="presParOf" srcId="{D4C47A8A-0690-46F7-AC07-EA688671B5A1}" destId="{8FB5CB3A-335E-4C92-A6EF-01E570A06903}" srcOrd="1" destOrd="0" presId="urn:microsoft.com/office/officeart/2008/layout/VerticalCurvedList"/>
    <dgm:cxn modelId="{00B9EF21-9513-44BA-B6F2-9DB2094C02B8}" type="presParOf" srcId="{D4C47A8A-0690-46F7-AC07-EA688671B5A1}" destId="{2BA97255-F730-432A-815B-B174DB8718BA}" srcOrd="2" destOrd="0" presId="urn:microsoft.com/office/officeart/2008/layout/VerticalCurvedList"/>
    <dgm:cxn modelId="{3C762002-A1DB-4A6C-82AF-9F8A91B1A17C}" type="presParOf" srcId="{D4C47A8A-0690-46F7-AC07-EA688671B5A1}" destId="{3730A6A4-18B5-4FFD-BEA5-450C337C697A}" srcOrd="3" destOrd="0" presId="urn:microsoft.com/office/officeart/2008/layout/VerticalCurvedList"/>
    <dgm:cxn modelId="{040A709C-486E-4725-BD04-13250BD5BC44}" type="presParOf" srcId="{2DAF87DA-B69B-4841-8DFE-E6C481331F88}" destId="{20E3C73B-80B0-4C50-87FD-2D85948BAF5F}" srcOrd="1" destOrd="0" presId="urn:microsoft.com/office/officeart/2008/layout/VerticalCurvedList"/>
    <dgm:cxn modelId="{AC9922BF-B57A-4F92-BA39-A8CA2D81F1DE}" type="presParOf" srcId="{2DAF87DA-B69B-4841-8DFE-E6C481331F88}" destId="{CB6BEED9-F691-4BC4-B5F4-3AC84EA4D9D8}" srcOrd="2" destOrd="0" presId="urn:microsoft.com/office/officeart/2008/layout/VerticalCurvedList"/>
    <dgm:cxn modelId="{5C1B4B2C-B489-4586-938D-65B099B4802C}" type="presParOf" srcId="{CB6BEED9-F691-4BC4-B5F4-3AC84EA4D9D8}" destId="{4FE85320-AA01-42CA-BA83-A0FF873B9282}" srcOrd="0" destOrd="0" presId="urn:microsoft.com/office/officeart/2008/layout/VerticalCurvedList"/>
    <dgm:cxn modelId="{4811CA3D-4068-48C8-A261-46D44E169ED1}" type="presParOf" srcId="{2DAF87DA-B69B-4841-8DFE-E6C481331F88}" destId="{17E59D42-76E8-4005-9851-47158F036901}" srcOrd="3" destOrd="0" presId="urn:microsoft.com/office/officeart/2008/layout/VerticalCurvedList"/>
    <dgm:cxn modelId="{553EA925-A1AE-4ACA-B27A-678D8C654FE2}" type="presParOf" srcId="{2DAF87DA-B69B-4841-8DFE-E6C481331F88}" destId="{2B19BA02-2EAD-43ED-8FD5-A53CBF4776D8}" srcOrd="4" destOrd="0" presId="urn:microsoft.com/office/officeart/2008/layout/VerticalCurvedList"/>
    <dgm:cxn modelId="{EE827FD1-2A87-470A-A409-3C21FFDE3592}" type="presParOf" srcId="{2B19BA02-2EAD-43ED-8FD5-A53CBF4776D8}" destId="{7B9F76FE-6E04-447D-B553-4073F34D53A8}" srcOrd="0" destOrd="0" presId="urn:microsoft.com/office/officeart/2008/layout/VerticalCurvedList"/>
    <dgm:cxn modelId="{7261E209-1F52-4DA1-AE6B-F0C4C4028AAD}" type="presParOf" srcId="{2DAF87DA-B69B-4841-8DFE-E6C481331F88}" destId="{7366F132-B174-4485-8871-BFE5E30D9428}" srcOrd="5" destOrd="0" presId="urn:microsoft.com/office/officeart/2008/layout/VerticalCurvedList"/>
    <dgm:cxn modelId="{E4A8615C-E923-4C01-8279-B635A71492F1}" type="presParOf" srcId="{2DAF87DA-B69B-4841-8DFE-E6C481331F88}" destId="{1A75A8C6-87E0-420F-B231-07735B87E7C0}" srcOrd="6" destOrd="0" presId="urn:microsoft.com/office/officeart/2008/layout/VerticalCurvedList"/>
    <dgm:cxn modelId="{2AE359D1-EEBB-4BED-B950-9ACD2724D7BA}" type="presParOf" srcId="{1A75A8C6-87E0-420F-B231-07735B87E7C0}" destId="{011806D2-3824-43A8-A5CF-03475CB2423B}" srcOrd="0" destOrd="0" presId="urn:microsoft.com/office/officeart/2008/layout/VerticalCurvedList"/>
    <dgm:cxn modelId="{E4CFC112-B31E-45B5-86D9-30F3A6C51366}" type="presParOf" srcId="{2DAF87DA-B69B-4841-8DFE-E6C481331F88}" destId="{AD517C54-A1BB-403A-99ED-251B60F48A94}" srcOrd="7" destOrd="0" presId="urn:microsoft.com/office/officeart/2008/layout/VerticalCurvedList"/>
    <dgm:cxn modelId="{37689BD0-2946-4C1F-8E4E-4A15AB425F44}" type="presParOf" srcId="{2DAF87DA-B69B-4841-8DFE-E6C481331F88}" destId="{5DED3E8E-B37D-4C4A-B6CD-6DD1A2DA2F4F}" srcOrd="8" destOrd="0" presId="urn:microsoft.com/office/officeart/2008/layout/VerticalCurvedList"/>
    <dgm:cxn modelId="{E8AF90A4-F0AC-4389-9150-64E6CB3C60A5}" type="presParOf" srcId="{5DED3E8E-B37D-4C4A-B6CD-6DD1A2DA2F4F}" destId="{B94A0082-1BBA-40E7-97E2-FF5DCC044E9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chevron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物联网</a:t>
          </a:r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7D9DE495-0BD3-4505-ACE2-8BA98861018F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终端使用可变存储空间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E8D7956-3746-4742-A1A3-9BF879E81725}" type="par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23B17E5D-0C33-4AEA-A468-9C4A49B27626}" type="sib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033E8DC2-54CF-45ED-A9B6-FC8894B392AF}" type="pres">
      <dgm:prSet presAssocID="{0AE6EAA5-8AD7-4896-903E-E5F09851A5F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004B4F-46A0-4BB2-8757-2E97B1342606}" type="pres">
      <dgm:prSet presAssocID="{856D9618-F25F-4EC8-8AB6-4CBE9A7CC871}" presName="composite" presStyleCnt="0"/>
      <dgm:spPr/>
    </dgm:pt>
    <dgm:pt modelId="{923D41D0-E099-43ED-AA09-4BEC0A780EFB}" type="pres">
      <dgm:prSet presAssocID="{856D9618-F25F-4EC8-8AB6-4CBE9A7CC871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88ABBB-9376-4993-9883-3994B7F7109E}" type="pres">
      <dgm:prSet presAssocID="{856D9618-F25F-4EC8-8AB6-4CBE9A7CC871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B9089C0-F6AA-4CAC-8CAF-6855940F8A72}" type="presOf" srcId="{856D9618-F25F-4EC8-8AB6-4CBE9A7CC871}" destId="{923D41D0-E099-43ED-AA09-4BEC0A780EFB}" srcOrd="0" destOrd="0" presId="urn:microsoft.com/office/officeart/2005/8/layout/chevron2"/>
    <dgm:cxn modelId="{ED07076E-DFA5-41F5-AC8B-EDDFBE251FEB}" srcId="{856D9618-F25F-4EC8-8AB6-4CBE9A7CC871}" destId="{7D9DE495-0BD3-4505-ACE2-8BA98861018F}" srcOrd="0" destOrd="0" parTransId="{5E8D7956-3746-4742-A1A3-9BF879E81725}" sibTransId="{23B17E5D-0C33-4AEA-A468-9C4A49B27626}"/>
    <dgm:cxn modelId="{8065AE8E-C464-44BA-BFC3-D20BCC9D3B50}" type="presOf" srcId="{7D9DE495-0BD3-4505-ACE2-8BA98861018F}" destId="{1288ABBB-9376-4993-9883-3994B7F7109E}" srcOrd="0" destOrd="0" presId="urn:microsoft.com/office/officeart/2005/8/layout/chevron2"/>
    <dgm:cxn modelId="{6F6C6431-7135-4A20-9B03-BF8FE8873350}" type="presOf" srcId="{0AE6EAA5-8AD7-4896-903E-E5F09851A5F8}" destId="{033E8DC2-54CF-45ED-A9B6-FC8894B392AF}" srcOrd="0" destOrd="0" presId="urn:microsoft.com/office/officeart/2005/8/layout/chevron2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10D726EE-7A26-44DD-952D-351BB97F2E91}" type="presParOf" srcId="{033E8DC2-54CF-45ED-A9B6-FC8894B392AF}" destId="{C5004B4F-46A0-4BB2-8757-2E97B1342606}" srcOrd="0" destOrd="0" presId="urn:microsoft.com/office/officeart/2005/8/layout/chevron2"/>
    <dgm:cxn modelId="{FD2098E5-0022-496B-BBF2-B90722E8AD3D}" type="presParOf" srcId="{C5004B4F-46A0-4BB2-8757-2E97B1342606}" destId="{923D41D0-E099-43ED-AA09-4BEC0A780EFB}" srcOrd="0" destOrd="0" presId="urn:microsoft.com/office/officeart/2005/8/layout/chevron2"/>
    <dgm:cxn modelId="{ABDAA6FB-630B-4A58-A935-2633FA519E27}" type="presParOf" srcId="{C5004B4F-46A0-4BB2-8757-2E97B1342606}" destId="{1288ABBB-9376-4993-9883-3994B7F7109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chevron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物联网</a:t>
          </a:r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7D9DE495-0BD3-4505-ACE2-8BA98861018F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流式数据得到即刻维护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E8D7956-3746-4742-A1A3-9BF879E81725}" type="par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23B17E5D-0C33-4AEA-A468-9C4A49B27626}" type="sib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033E8DC2-54CF-45ED-A9B6-FC8894B392AF}" type="pres">
      <dgm:prSet presAssocID="{0AE6EAA5-8AD7-4896-903E-E5F09851A5F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004B4F-46A0-4BB2-8757-2E97B1342606}" type="pres">
      <dgm:prSet presAssocID="{856D9618-F25F-4EC8-8AB6-4CBE9A7CC871}" presName="composite" presStyleCnt="0"/>
      <dgm:spPr/>
    </dgm:pt>
    <dgm:pt modelId="{923D41D0-E099-43ED-AA09-4BEC0A780EFB}" type="pres">
      <dgm:prSet presAssocID="{856D9618-F25F-4EC8-8AB6-4CBE9A7CC871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88ABBB-9376-4993-9883-3994B7F7109E}" type="pres">
      <dgm:prSet presAssocID="{856D9618-F25F-4EC8-8AB6-4CBE9A7CC871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BE28AF-805F-41A1-98B8-9FBC69F286B4}" type="presOf" srcId="{856D9618-F25F-4EC8-8AB6-4CBE9A7CC871}" destId="{923D41D0-E099-43ED-AA09-4BEC0A780EFB}" srcOrd="0" destOrd="0" presId="urn:microsoft.com/office/officeart/2005/8/layout/chevron2"/>
    <dgm:cxn modelId="{A3A62CF8-72D3-493D-8961-6611DDF3D855}" type="presOf" srcId="{0AE6EAA5-8AD7-4896-903E-E5F09851A5F8}" destId="{033E8DC2-54CF-45ED-A9B6-FC8894B392AF}" srcOrd="0" destOrd="0" presId="urn:microsoft.com/office/officeart/2005/8/layout/chevron2"/>
    <dgm:cxn modelId="{ED07076E-DFA5-41F5-AC8B-EDDFBE251FEB}" srcId="{856D9618-F25F-4EC8-8AB6-4CBE9A7CC871}" destId="{7D9DE495-0BD3-4505-ACE2-8BA98861018F}" srcOrd="0" destOrd="0" parTransId="{5E8D7956-3746-4742-A1A3-9BF879E81725}" sibTransId="{23B17E5D-0C33-4AEA-A468-9C4A49B27626}"/>
    <dgm:cxn modelId="{C190A287-EED0-4403-AFFF-5AA9E56A81D3}" type="presOf" srcId="{7D9DE495-0BD3-4505-ACE2-8BA98861018F}" destId="{1288ABBB-9376-4993-9883-3994B7F7109E}" srcOrd="0" destOrd="0" presId="urn:microsoft.com/office/officeart/2005/8/layout/chevron2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950E87F3-EB38-4646-A0C2-03FEA24063D5}" type="presParOf" srcId="{033E8DC2-54CF-45ED-A9B6-FC8894B392AF}" destId="{C5004B4F-46A0-4BB2-8757-2E97B1342606}" srcOrd="0" destOrd="0" presId="urn:microsoft.com/office/officeart/2005/8/layout/chevron2"/>
    <dgm:cxn modelId="{F323E318-9DAF-4477-8055-132DA4CB73F3}" type="presParOf" srcId="{C5004B4F-46A0-4BB2-8757-2E97B1342606}" destId="{923D41D0-E099-43ED-AA09-4BEC0A780EFB}" srcOrd="0" destOrd="0" presId="urn:microsoft.com/office/officeart/2005/8/layout/chevron2"/>
    <dgm:cxn modelId="{9D3D8A08-31F4-4818-BD36-0B5130DFD86C}" type="presParOf" srcId="{C5004B4F-46A0-4BB2-8757-2E97B1342606}" destId="{1288ABBB-9376-4993-9883-3994B7F7109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chevron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物联网</a:t>
          </a:r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7D9DE495-0BD3-4505-ACE2-8BA98861018F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网络异常时可暂存数据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E8D7956-3746-4742-A1A3-9BF879E81725}" type="par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23B17E5D-0C33-4AEA-A468-9C4A49B27626}" type="sib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033E8DC2-54CF-45ED-A9B6-FC8894B392AF}" type="pres">
      <dgm:prSet presAssocID="{0AE6EAA5-8AD7-4896-903E-E5F09851A5F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004B4F-46A0-4BB2-8757-2E97B1342606}" type="pres">
      <dgm:prSet presAssocID="{856D9618-F25F-4EC8-8AB6-4CBE9A7CC871}" presName="composite" presStyleCnt="0"/>
      <dgm:spPr/>
    </dgm:pt>
    <dgm:pt modelId="{923D41D0-E099-43ED-AA09-4BEC0A780EFB}" type="pres">
      <dgm:prSet presAssocID="{856D9618-F25F-4EC8-8AB6-4CBE9A7CC871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88ABBB-9376-4993-9883-3994B7F7109E}" type="pres">
      <dgm:prSet presAssocID="{856D9618-F25F-4EC8-8AB6-4CBE9A7CC871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11F82C1-E812-41A3-B2C0-C66FDA590986}" type="presOf" srcId="{7D9DE495-0BD3-4505-ACE2-8BA98861018F}" destId="{1288ABBB-9376-4993-9883-3994B7F7109E}" srcOrd="0" destOrd="0" presId="urn:microsoft.com/office/officeart/2005/8/layout/chevron2"/>
    <dgm:cxn modelId="{65FDC744-D627-44D9-88F4-5430C8A66BD1}" type="presOf" srcId="{0AE6EAA5-8AD7-4896-903E-E5F09851A5F8}" destId="{033E8DC2-54CF-45ED-A9B6-FC8894B392AF}" srcOrd="0" destOrd="0" presId="urn:microsoft.com/office/officeart/2005/8/layout/chevron2"/>
    <dgm:cxn modelId="{ED07076E-DFA5-41F5-AC8B-EDDFBE251FEB}" srcId="{856D9618-F25F-4EC8-8AB6-4CBE9A7CC871}" destId="{7D9DE495-0BD3-4505-ACE2-8BA98861018F}" srcOrd="0" destOrd="0" parTransId="{5E8D7956-3746-4742-A1A3-9BF879E81725}" sibTransId="{23B17E5D-0C33-4AEA-A468-9C4A49B27626}"/>
    <dgm:cxn modelId="{250E6185-09CA-405A-BD6A-6AD36349665D}" type="presOf" srcId="{856D9618-F25F-4EC8-8AB6-4CBE9A7CC871}" destId="{923D41D0-E099-43ED-AA09-4BEC0A780EFB}" srcOrd="0" destOrd="0" presId="urn:microsoft.com/office/officeart/2005/8/layout/chevron2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8078A3FD-C13B-4A88-BBA5-AC2334F1C42B}" type="presParOf" srcId="{033E8DC2-54CF-45ED-A9B6-FC8894B392AF}" destId="{C5004B4F-46A0-4BB2-8757-2E97B1342606}" srcOrd="0" destOrd="0" presId="urn:microsoft.com/office/officeart/2005/8/layout/chevron2"/>
    <dgm:cxn modelId="{60ADD5D7-5A79-4192-9FF2-782158465EE2}" type="presParOf" srcId="{C5004B4F-46A0-4BB2-8757-2E97B1342606}" destId="{923D41D0-E099-43ED-AA09-4BEC0A780EFB}" srcOrd="0" destOrd="0" presId="urn:microsoft.com/office/officeart/2005/8/layout/chevron2"/>
    <dgm:cxn modelId="{1FEACBF6-DE23-47DA-AEED-4B942D06055D}" type="presParOf" srcId="{C5004B4F-46A0-4BB2-8757-2E97B1342606}" destId="{1288ABBB-9376-4993-9883-3994B7F7109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radial6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3</a:t>
          </a:r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选</a:t>
          </a:r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2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49648DAB-983C-4EE8-BF3D-4EC37AC48170}">
      <dgm:prSet/>
      <dgm:spPr>
        <a:solidFill>
          <a:srgbClr val="DD7734"/>
        </a:solidFill>
      </dgm:spPr>
      <dgm:t>
        <a:bodyPr/>
        <a:lstStyle/>
        <a:p>
          <a:pPr rtl="0"/>
          <a:r>
            <a:rPr lang="en-US" altLang="zh-CN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C</a:t>
          </a:r>
          <a:endParaRPr lang="zh-CN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D164F22-E632-4C43-ADC6-DF964064CF14}" type="par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035EAEDA-032A-4836-8044-5BBCD77954DA}" type="sib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3AEADBBF-9C96-4003-BE66-EEFD6BAA16E9}">
      <dgm:prSet/>
      <dgm:spPr>
        <a:solidFill>
          <a:srgbClr val="E89D7A"/>
        </a:solidFill>
      </dgm:spPr>
      <dgm:t>
        <a:bodyPr/>
        <a:lstStyle/>
        <a:p>
          <a:pPr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A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E8298FA1-FC5C-43BE-B7D9-F04093094186}" type="parTrans" cxnId="{64A7D56C-268A-40C4-9FD4-32ED399C5218}">
      <dgm:prSet/>
      <dgm:spPr/>
      <dgm:t>
        <a:bodyPr/>
        <a:lstStyle/>
        <a:p>
          <a:endParaRPr lang="zh-CN" altLang="en-US"/>
        </a:p>
      </dgm:t>
    </dgm:pt>
    <dgm:pt modelId="{BE0D3CDE-3ACA-4EE6-A1C5-72BC66CA1E33}" type="sibTrans" cxnId="{64A7D56C-268A-40C4-9FD4-32ED399C5218}">
      <dgm:prSet/>
      <dgm:spPr/>
      <dgm:t>
        <a:bodyPr/>
        <a:lstStyle/>
        <a:p>
          <a:endParaRPr lang="zh-CN" altLang="en-US"/>
        </a:p>
      </dgm:t>
    </dgm:pt>
    <dgm:pt modelId="{EC400343-36F7-4E48-8917-3971AA170199}">
      <dgm:prSet/>
      <dgm:spPr>
        <a:solidFill>
          <a:srgbClr val="F4CCBF"/>
        </a:solidFill>
      </dgm:spPr>
      <dgm:t>
        <a:bodyPr/>
        <a:lstStyle/>
        <a:p>
          <a:pPr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P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88C5E696-499E-43C3-A9D1-3ED12CAC17FA}" type="parTrans" cxnId="{88D61F22-CE99-4C46-B53F-1A6370C3E84C}">
      <dgm:prSet/>
      <dgm:spPr/>
      <dgm:t>
        <a:bodyPr/>
        <a:lstStyle/>
        <a:p>
          <a:endParaRPr lang="zh-CN" altLang="en-US"/>
        </a:p>
      </dgm:t>
    </dgm:pt>
    <dgm:pt modelId="{9CD7F967-C5D9-4BE0-814C-F3189C1E415B}" type="sibTrans" cxnId="{88D61F22-CE99-4C46-B53F-1A6370C3E84C}">
      <dgm:prSet/>
      <dgm:spPr/>
      <dgm:t>
        <a:bodyPr/>
        <a:lstStyle/>
        <a:p>
          <a:endParaRPr lang="zh-CN" altLang="en-US"/>
        </a:p>
      </dgm:t>
    </dgm:pt>
    <dgm:pt modelId="{C74FC00F-F4C9-4808-92F5-E8D88FB64BAC}" type="pres">
      <dgm:prSet presAssocID="{0AE6EAA5-8AD7-4896-903E-E5F09851A5F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EC3B68D-8536-4876-B98D-0EB0E3D01DC6}" type="pres">
      <dgm:prSet presAssocID="{856D9618-F25F-4EC8-8AB6-4CBE9A7CC87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6F3F602C-8B9E-4FB9-B869-8CF7BAB9CE11}" type="pres">
      <dgm:prSet presAssocID="{49648DAB-983C-4EE8-BF3D-4EC37AC4817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974E5-DB54-4CAA-9681-97A62184B242}" type="pres">
      <dgm:prSet presAssocID="{49648DAB-983C-4EE8-BF3D-4EC37AC48170}" presName="dummy" presStyleCnt="0"/>
      <dgm:spPr/>
      <dgm:t>
        <a:bodyPr/>
        <a:lstStyle/>
        <a:p>
          <a:endParaRPr lang="zh-CN" altLang="en-US"/>
        </a:p>
      </dgm:t>
    </dgm:pt>
    <dgm:pt modelId="{FCC833FE-EE39-4CAA-84A6-D87686A082BB}" type="pres">
      <dgm:prSet presAssocID="{035EAEDA-032A-4836-8044-5BBCD77954D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37BF0A2-3347-43AF-9787-EAE234FE5698}" type="pres">
      <dgm:prSet presAssocID="{3AEADBBF-9C96-4003-BE66-EEFD6BAA16E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2A04FA-79A9-49D2-9DFB-C42CF152ABFA}" type="pres">
      <dgm:prSet presAssocID="{3AEADBBF-9C96-4003-BE66-EEFD6BAA16E9}" presName="dummy" presStyleCnt="0"/>
      <dgm:spPr/>
      <dgm:t>
        <a:bodyPr/>
        <a:lstStyle/>
        <a:p>
          <a:endParaRPr lang="zh-CN" altLang="en-US"/>
        </a:p>
      </dgm:t>
    </dgm:pt>
    <dgm:pt modelId="{37C866F1-AB03-43D6-99BB-9F7206068DF6}" type="pres">
      <dgm:prSet presAssocID="{BE0D3CDE-3ACA-4EE6-A1C5-72BC66CA1E33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4DFEACE-A292-45FD-9671-1150E0C8585F}" type="pres">
      <dgm:prSet presAssocID="{EC400343-36F7-4E48-8917-3971AA17019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6E32E-2414-45DC-BAA7-EC757CB6CF54}" type="pres">
      <dgm:prSet presAssocID="{EC400343-36F7-4E48-8917-3971AA170199}" presName="dummy" presStyleCnt="0"/>
      <dgm:spPr/>
      <dgm:t>
        <a:bodyPr/>
        <a:lstStyle/>
        <a:p>
          <a:endParaRPr lang="zh-CN" altLang="en-US"/>
        </a:p>
      </dgm:t>
    </dgm:pt>
    <dgm:pt modelId="{65F9806D-0594-4BCE-B56F-9E56EF022827}" type="pres">
      <dgm:prSet presAssocID="{9CD7F967-C5D9-4BE0-814C-F3189C1E415B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C386E1A9-C73F-49D7-9CB1-71FF317C280F}" srcId="{856D9618-F25F-4EC8-8AB6-4CBE9A7CC871}" destId="{49648DAB-983C-4EE8-BF3D-4EC37AC48170}" srcOrd="0" destOrd="0" parTransId="{2D164F22-E632-4C43-ADC6-DF964064CF14}" sibTransId="{035EAEDA-032A-4836-8044-5BBCD77954DA}"/>
    <dgm:cxn modelId="{88D61F22-CE99-4C46-B53F-1A6370C3E84C}" srcId="{856D9618-F25F-4EC8-8AB6-4CBE9A7CC871}" destId="{EC400343-36F7-4E48-8917-3971AA170199}" srcOrd="2" destOrd="0" parTransId="{88C5E696-499E-43C3-A9D1-3ED12CAC17FA}" sibTransId="{9CD7F967-C5D9-4BE0-814C-F3189C1E415B}"/>
    <dgm:cxn modelId="{3E4CA871-DC92-4B68-A350-C329E5DD1439}" type="presOf" srcId="{BE0D3CDE-3ACA-4EE6-A1C5-72BC66CA1E33}" destId="{37C866F1-AB03-43D6-99BB-9F7206068DF6}" srcOrd="0" destOrd="0" presId="urn:microsoft.com/office/officeart/2005/8/layout/radial6"/>
    <dgm:cxn modelId="{7D8FA9AE-A4CE-48D3-92F9-1DBE87AA4DD0}" type="presOf" srcId="{856D9618-F25F-4EC8-8AB6-4CBE9A7CC871}" destId="{BEC3B68D-8536-4876-B98D-0EB0E3D01DC6}" srcOrd="0" destOrd="0" presId="urn:microsoft.com/office/officeart/2005/8/layout/radial6"/>
    <dgm:cxn modelId="{54F173A0-7F9E-43EE-B708-A68CA915A671}" type="presOf" srcId="{9CD7F967-C5D9-4BE0-814C-F3189C1E415B}" destId="{65F9806D-0594-4BCE-B56F-9E56EF022827}" srcOrd="0" destOrd="0" presId="urn:microsoft.com/office/officeart/2005/8/layout/radial6"/>
    <dgm:cxn modelId="{B026A42F-4B6E-4E29-85B6-D0D60FD15028}" type="presOf" srcId="{49648DAB-983C-4EE8-BF3D-4EC37AC48170}" destId="{6F3F602C-8B9E-4FB9-B869-8CF7BAB9CE11}" srcOrd="0" destOrd="0" presId="urn:microsoft.com/office/officeart/2005/8/layout/radial6"/>
    <dgm:cxn modelId="{ECDAA871-7DC5-48D9-91C4-DECD64F441F4}" type="presOf" srcId="{035EAEDA-032A-4836-8044-5BBCD77954DA}" destId="{FCC833FE-EE39-4CAA-84A6-D87686A082BB}" srcOrd="0" destOrd="0" presId="urn:microsoft.com/office/officeart/2005/8/layout/radial6"/>
    <dgm:cxn modelId="{47C14BB6-4AA2-4A24-9D78-26775E77CACC}" type="presOf" srcId="{3AEADBBF-9C96-4003-BE66-EEFD6BAA16E9}" destId="{C37BF0A2-3347-43AF-9787-EAE234FE5698}" srcOrd="0" destOrd="0" presId="urn:microsoft.com/office/officeart/2005/8/layout/radial6"/>
    <dgm:cxn modelId="{1D4213CF-DA8A-416C-9EA8-8BE2A480899B}" type="presOf" srcId="{0AE6EAA5-8AD7-4896-903E-E5F09851A5F8}" destId="{C74FC00F-F4C9-4808-92F5-E8D88FB64BAC}" srcOrd="0" destOrd="0" presId="urn:microsoft.com/office/officeart/2005/8/layout/radial6"/>
    <dgm:cxn modelId="{1472CED4-6420-4DB5-B8FA-2F5B9593253D}" type="presOf" srcId="{EC400343-36F7-4E48-8917-3971AA170199}" destId="{E4DFEACE-A292-45FD-9671-1150E0C8585F}" srcOrd="0" destOrd="0" presId="urn:microsoft.com/office/officeart/2005/8/layout/radial6"/>
    <dgm:cxn modelId="{64A7D56C-268A-40C4-9FD4-32ED399C5218}" srcId="{856D9618-F25F-4EC8-8AB6-4CBE9A7CC871}" destId="{3AEADBBF-9C96-4003-BE66-EEFD6BAA16E9}" srcOrd="1" destOrd="0" parTransId="{E8298FA1-FC5C-43BE-B7D9-F04093094186}" sibTransId="{BE0D3CDE-3ACA-4EE6-A1C5-72BC66CA1E33}"/>
    <dgm:cxn modelId="{60CA520E-1C09-467D-88CD-4F1DC5ABA75F}" type="presParOf" srcId="{C74FC00F-F4C9-4808-92F5-E8D88FB64BAC}" destId="{BEC3B68D-8536-4876-B98D-0EB0E3D01DC6}" srcOrd="0" destOrd="0" presId="urn:microsoft.com/office/officeart/2005/8/layout/radial6"/>
    <dgm:cxn modelId="{848A4BD5-2B2E-425F-B7D8-B84CF8DB165A}" type="presParOf" srcId="{C74FC00F-F4C9-4808-92F5-E8D88FB64BAC}" destId="{6F3F602C-8B9E-4FB9-B869-8CF7BAB9CE11}" srcOrd="1" destOrd="0" presId="urn:microsoft.com/office/officeart/2005/8/layout/radial6"/>
    <dgm:cxn modelId="{7F2AE578-0BF9-432D-B5D1-E63AB3000658}" type="presParOf" srcId="{C74FC00F-F4C9-4808-92F5-E8D88FB64BAC}" destId="{792974E5-DB54-4CAA-9681-97A62184B242}" srcOrd="2" destOrd="0" presId="urn:microsoft.com/office/officeart/2005/8/layout/radial6"/>
    <dgm:cxn modelId="{79EF8C34-3912-499C-8821-F2B9912E471A}" type="presParOf" srcId="{C74FC00F-F4C9-4808-92F5-E8D88FB64BAC}" destId="{FCC833FE-EE39-4CAA-84A6-D87686A082BB}" srcOrd="3" destOrd="0" presId="urn:microsoft.com/office/officeart/2005/8/layout/radial6"/>
    <dgm:cxn modelId="{3D92823A-FB17-4184-89DB-AC22DE2A6467}" type="presParOf" srcId="{C74FC00F-F4C9-4808-92F5-E8D88FB64BAC}" destId="{C37BF0A2-3347-43AF-9787-EAE234FE5698}" srcOrd="4" destOrd="0" presId="urn:microsoft.com/office/officeart/2005/8/layout/radial6"/>
    <dgm:cxn modelId="{9337BDDE-9957-4409-8915-CF6CA4BF147F}" type="presParOf" srcId="{C74FC00F-F4C9-4808-92F5-E8D88FB64BAC}" destId="{752A04FA-79A9-49D2-9DFB-C42CF152ABFA}" srcOrd="5" destOrd="0" presId="urn:microsoft.com/office/officeart/2005/8/layout/radial6"/>
    <dgm:cxn modelId="{D2A7A106-EA90-4C3E-9DAE-D90348441A3E}" type="presParOf" srcId="{C74FC00F-F4C9-4808-92F5-E8D88FB64BAC}" destId="{37C866F1-AB03-43D6-99BB-9F7206068DF6}" srcOrd="6" destOrd="0" presId="urn:microsoft.com/office/officeart/2005/8/layout/radial6"/>
    <dgm:cxn modelId="{72365A77-F2D6-4D4C-A303-744CDB4317AA}" type="presParOf" srcId="{C74FC00F-F4C9-4808-92F5-E8D88FB64BAC}" destId="{E4DFEACE-A292-45FD-9671-1150E0C8585F}" srcOrd="7" destOrd="0" presId="urn:microsoft.com/office/officeart/2005/8/layout/radial6"/>
    <dgm:cxn modelId="{F41ACA69-9182-4743-BD88-4CB66965D003}" type="presParOf" srcId="{C74FC00F-F4C9-4808-92F5-E8D88FB64BAC}" destId="{08B6E32E-2414-45DC-BAA7-EC757CB6CF54}" srcOrd="8" destOrd="0" presId="urn:microsoft.com/office/officeart/2005/8/layout/radial6"/>
    <dgm:cxn modelId="{FD02E0E5-1801-4AE7-947F-026B36E67ACB}" type="presParOf" srcId="{C74FC00F-F4C9-4808-92F5-E8D88FB64BAC}" destId="{65F9806D-0594-4BCE-B56F-9E56EF022827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defaul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49648DAB-983C-4EE8-BF3D-4EC37AC48170}">
      <dgm:prSet/>
      <dgm:spPr/>
      <dgm:t>
        <a:bodyPr/>
        <a:lstStyle/>
        <a:p>
          <a:pPr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MTBF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D164F22-E632-4C43-ADC6-DF964064CF14}" type="par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035EAEDA-032A-4836-8044-5BBCD77954DA}" type="sib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71C6C934-2717-4798-9549-E81419E6B566}">
      <dgm:prSet/>
      <dgm:spPr/>
      <dgm:t>
        <a:bodyPr/>
        <a:lstStyle/>
        <a:p>
          <a:pPr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MTTR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D808A8D9-B17F-4576-9EA7-34C168B21483}" type="parTrans" cxnId="{0A5C25A3-E61F-42CA-BE39-FF1986A6FFB0}">
      <dgm:prSet/>
      <dgm:spPr/>
      <dgm:t>
        <a:bodyPr/>
        <a:lstStyle/>
        <a:p>
          <a:endParaRPr lang="zh-CN" altLang="en-US"/>
        </a:p>
      </dgm:t>
    </dgm:pt>
    <dgm:pt modelId="{492E81AB-CFB0-428C-9154-6D7191697231}" type="sibTrans" cxnId="{0A5C25A3-E61F-42CA-BE39-FF1986A6FFB0}">
      <dgm:prSet/>
      <dgm:spPr/>
      <dgm:t>
        <a:bodyPr/>
        <a:lstStyle/>
        <a:p>
          <a:endParaRPr lang="zh-CN" altLang="en-US"/>
        </a:p>
      </dgm:t>
    </dgm:pt>
    <dgm:pt modelId="{02D2B394-69AE-4A6A-B97A-E75915099699}" type="pres">
      <dgm:prSet presAssocID="{0AE6EAA5-8AD7-4896-903E-E5F09851A5F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6F77DD-EF9F-42B6-9DDF-F95C9B24F15A}" type="pres">
      <dgm:prSet presAssocID="{49648DAB-983C-4EE8-BF3D-4EC37AC4817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541616-5519-4F9F-9E58-4038559AA312}" type="pres">
      <dgm:prSet presAssocID="{035EAEDA-032A-4836-8044-5BBCD77954DA}" presName="sibTrans" presStyleCnt="0"/>
      <dgm:spPr/>
    </dgm:pt>
    <dgm:pt modelId="{59939489-2544-4A35-91BC-21746BED9B6B}" type="pres">
      <dgm:prSet presAssocID="{71C6C934-2717-4798-9549-E81419E6B56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FA7D79-9847-421A-896F-422B96244CCD}" type="presOf" srcId="{49648DAB-983C-4EE8-BF3D-4EC37AC48170}" destId="{8E6F77DD-EF9F-42B6-9DDF-F95C9B24F15A}" srcOrd="0" destOrd="0" presId="urn:microsoft.com/office/officeart/2005/8/layout/default"/>
    <dgm:cxn modelId="{C386E1A9-C73F-49D7-9CB1-71FF317C280F}" srcId="{0AE6EAA5-8AD7-4896-903E-E5F09851A5F8}" destId="{49648DAB-983C-4EE8-BF3D-4EC37AC48170}" srcOrd="0" destOrd="0" parTransId="{2D164F22-E632-4C43-ADC6-DF964064CF14}" sibTransId="{035EAEDA-032A-4836-8044-5BBCD77954DA}"/>
    <dgm:cxn modelId="{0A5C25A3-E61F-42CA-BE39-FF1986A6FFB0}" srcId="{0AE6EAA5-8AD7-4896-903E-E5F09851A5F8}" destId="{71C6C934-2717-4798-9549-E81419E6B566}" srcOrd="1" destOrd="0" parTransId="{D808A8D9-B17F-4576-9EA7-34C168B21483}" sibTransId="{492E81AB-CFB0-428C-9154-6D7191697231}"/>
    <dgm:cxn modelId="{7720AA88-DF7C-4E0E-801F-7263AF1ABB02}" type="presOf" srcId="{0AE6EAA5-8AD7-4896-903E-E5F09851A5F8}" destId="{02D2B394-69AE-4A6A-B97A-E75915099699}" srcOrd="0" destOrd="0" presId="urn:microsoft.com/office/officeart/2005/8/layout/default"/>
    <dgm:cxn modelId="{3D68408F-A8B3-40D7-9305-CE0DE3D7235A}" type="presOf" srcId="{71C6C934-2717-4798-9549-E81419E6B566}" destId="{59939489-2544-4A35-91BC-21746BED9B6B}" srcOrd="0" destOrd="0" presId="urn:microsoft.com/office/officeart/2005/8/layout/default"/>
    <dgm:cxn modelId="{1B818FCC-5D6C-494B-A064-06872FF847CD}" type="presParOf" srcId="{02D2B394-69AE-4A6A-B97A-E75915099699}" destId="{8E6F77DD-EF9F-42B6-9DDF-F95C9B24F15A}" srcOrd="0" destOrd="0" presId="urn:microsoft.com/office/officeart/2005/8/layout/default"/>
    <dgm:cxn modelId="{EA51CFB0-A34B-4B06-B208-4A7A930FC497}" type="presParOf" srcId="{02D2B394-69AE-4A6A-B97A-E75915099699}" destId="{D6541616-5519-4F9F-9E58-4038559AA312}" srcOrd="1" destOrd="0" presId="urn:microsoft.com/office/officeart/2005/8/layout/default"/>
    <dgm:cxn modelId="{4D7ADCE1-C1B0-4B7F-BE1D-4EF23AC12F75}" type="presParOf" srcId="{02D2B394-69AE-4A6A-B97A-E75915099699}" destId="{59939489-2544-4A35-91BC-21746BED9B6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vList3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49648DAB-983C-4EE8-BF3D-4EC37AC48170}">
      <dgm:prSet/>
      <dgm:spPr/>
      <dgm:t>
        <a:bodyPr/>
        <a:lstStyle/>
        <a:p>
          <a:pPr rtl="0"/>
          <a:r>
            <a:rPr lang="en-US" altLang="zh-CN" dirty="0" err="1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Diffie</a:t>
          </a:r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-Hellman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D164F22-E632-4C43-ADC6-DF964064CF14}" type="par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035EAEDA-032A-4836-8044-5BBCD77954DA}" type="sib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9B3BE78A-E00C-464B-B463-3CE885DA4942}">
      <dgm:prSet/>
      <dgm:spPr/>
      <dgm:t>
        <a:bodyPr/>
        <a:lstStyle/>
        <a:p>
          <a:pPr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ECDH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A9B75091-462D-4A4D-876E-E477811FDF3A}" type="parTrans" cxnId="{8363FDEF-6FB6-4546-9E9A-C545C7AFAB7B}">
      <dgm:prSet/>
      <dgm:spPr/>
      <dgm:t>
        <a:bodyPr/>
        <a:lstStyle/>
        <a:p>
          <a:endParaRPr lang="zh-CN" altLang="en-US"/>
        </a:p>
      </dgm:t>
    </dgm:pt>
    <dgm:pt modelId="{7ABE436C-58A5-4F2B-B8A1-C242A1D19C0D}" type="sibTrans" cxnId="{8363FDEF-6FB6-4546-9E9A-C545C7AFAB7B}">
      <dgm:prSet/>
      <dgm:spPr/>
      <dgm:t>
        <a:bodyPr/>
        <a:lstStyle/>
        <a:p>
          <a:endParaRPr lang="zh-CN" altLang="en-US"/>
        </a:p>
      </dgm:t>
    </dgm:pt>
    <dgm:pt modelId="{6C7CAF04-FF8B-46C6-AA69-D4FCDEC64E04}">
      <dgm:prSet/>
      <dgm:spPr/>
      <dgm:t>
        <a:bodyPr/>
        <a:lstStyle/>
        <a:p>
          <a:pPr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RSA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C6986887-4338-4C83-BB2E-91B755CBF5B1}" type="parTrans" cxnId="{D4AF585D-E2C5-4C86-9E5E-806459EEB2D6}">
      <dgm:prSet/>
      <dgm:spPr/>
      <dgm:t>
        <a:bodyPr/>
        <a:lstStyle/>
        <a:p>
          <a:endParaRPr lang="zh-CN" altLang="en-US"/>
        </a:p>
      </dgm:t>
    </dgm:pt>
    <dgm:pt modelId="{700B884C-D499-4CA6-9DD0-8F5242DBE9C1}" type="sibTrans" cxnId="{D4AF585D-E2C5-4C86-9E5E-806459EEB2D6}">
      <dgm:prSet/>
      <dgm:spPr/>
      <dgm:t>
        <a:bodyPr/>
        <a:lstStyle/>
        <a:p>
          <a:endParaRPr lang="zh-CN" altLang="en-US"/>
        </a:p>
      </dgm:t>
    </dgm:pt>
    <dgm:pt modelId="{4D497E37-7E60-42DC-99AD-AFA1A555A159}" type="pres">
      <dgm:prSet presAssocID="{0AE6EAA5-8AD7-4896-903E-E5F09851A5F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7AF2395-945E-4AA0-A547-20821657112C}" type="pres">
      <dgm:prSet presAssocID="{49648DAB-983C-4EE8-BF3D-4EC37AC48170}" presName="composite" presStyleCnt="0"/>
      <dgm:spPr/>
    </dgm:pt>
    <dgm:pt modelId="{C737200F-2CF1-4D79-96A5-83997BD4E4BF}" type="pres">
      <dgm:prSet presAssocID="{49648DAB-983C-4EE8-BF3D-4EC37AC48170}" presName="imgShp" presStyleLbl="fgImgPlace1" presStyleIdx="0" presStyleCnt="3"/>
      <dgm:spPr/>
    </dgm:pt>
    <dgm:pt modelId="{D547B145-35ED-4B76-B151-745ADA598F38}" type="pres">
      <dgm:prSet presAssocID="{49648DAB-983C-4EE8-BF3D-4EC37AC48170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BEE563-BCA6-487C-985D-DB57B7621E78}" type="pres">
      <dgm:prSet presAssocID="{035EAEDA-032A-4836-8044-5BBCD77954DA}" presName="spacing" presStyleCnt="0"/>
      <dgm:spPr/>
    </dgm:pt>
    <dgm:pt modelId="{7325A2C3-6D8C-4C41-845A-D067E73A770E}" type="pres">
      <dgm:prSet presAssocID="{9B3BE78A-E00C-464B-B463-3CE885DA4942}" presName="composite" presStyleCnt="0"/>
      <dgm:spPr/>
    </dgm:pt>
    <dgm:pt modelId="{90EDC11D-3FB2-48F1-994B-120068FFCE7D}" type="pres">
      <dgm:prSet presAssocID="{9B3BE78A-E00C-464B-B463-3CE885DA4942}" presName="imgShp" presStyleLbl="fgImgPlace1" presStyleIdx="1" presStyleCnt="3"/>
      <dgm:spPr/>
    </dgm:pt>
    <dgm:pt modelId="{711B4C10-A40D-4210-B060-5229E811C12D}" type="pres">
      <dgm:prSet presAssocID="{9B3BE78A-E00C-464B-B463-3CE885DA4942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1C8101-B36F-43EB-BA51-339A4C9782FA}" type="pres">
      <dgm:prSet presAssocID="{7ABE436C-58A5-4F2B-B8A1-C242A1D19C0D}" presName="spacing" presStyleCnt="0"/>
      <dgm:spPr/>
    </dgm:pt>
    <dgm:pt modelId="{EB192088-B2CB-4926-84BC-449B7A553820}" type="pres">
      <dgm:prSet presAssocID="{6C7CAF04-FF8B-46C6-AA69-D4FCDEC64E04}" presName="composite" presStyleCnt="0"/>
      <dgm:spPr/>
    </dgm:pt>
    <dgm:pt modelId="{23157800-3BC3-45F3-A1ED-0E429C876EA5}" type="pres">
      <dgm:prSet presAssocID="{6C7CAF04-FF8B-46C6-AA69-D4FCDEC64E04}" presName="imgShp" presStyleLbl="fgImgPlace1" presStyleIdx="2" presStyleCnt="3"/>
      <dgm:spPr/>
    </dgm:pt>
    <dgm:pt modelId="{ECB9BFBB-4ACC-4694-9E94-E0FB4D99D5F7}" type="pres">
      <dgm:prSet presAssocID="{6C7CAF04-FF8B-46C6-AA69-D4FCDEC64E04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386E1A9-C73F-49D7-9CB1-71FF317C280F}" srcId="{0AE6EAA5-8AD7-4896-903E-E5F09851A5F8}" destId="{49648DAB-983C-4EE8-BF3D-4EC37AC48170}" srcOrd="0" destOrd="0" parTransId="{2D164F22-E632-4C43-ADC6-DF964064CF14}" sibTransId="{035EAEDA-032A-4836-8044-5BBCD77954DA}"/>
    <dgm:cxn modelId="{D4AF585D-E2C5-4C86-9E5E-806459EEB2D6}" srcId="{0AE6EAA5-8AD7-4896-903E-E5F09851A5F8}" destId="{6C7CAF04-FF8B-46C6-AA69-D4FCDEC64E04}" srcOrd="2" destOrd="0" parTransId="{C6986887-4338-4C83-BB2E-91B755CBF5B1}" sibTransId="{700B884C-D499-4CA6-9DD0-8F5242DBE9C1}"/>
    <dgm:cxn modelId="{345656E7-CAE3-4566-B889-54D03281C221}" type="presOf" srcId="{0AE6EAA5-8AD7-4896-903E-E5F09851A5F8}" destId="{4D497E37-7E60-42DC-99AD-AFA1A555A159}" srcOrd="0" destOrd="0" presId="urn:microsoft.com/office/officeart/2005/8/layout/vList3"/>
    <dgm:cxn modelId="{A52D2C96-0E34-424D-A3B7-381EA20B6552}" type="presOf" srcId="{9B3BE78A-E00C-464B-B463-3CE885DA4942}" destId="{711B4C10-A40D-4210-B060-5229E811C12D}" srcOrd="0" destOrd="0" presId="urn:microsoft.com/office/officeart/2005/8/layout/vList3"/>
    <dgm:cxn modelId="{8363FDEF-6FB6-4546-9E9A-C545C7AFAB7B}" srcId="{0AE6EAA5-8AD7-4896-903E-E5F09851A5F8}" destId="{9B3BE78A-E00C-464B-B463-3CE885DA4942}" srcOrd="1" destOrd="0" parTransId="{A9B75091-462D-4A4D-876E-E477811FDF3A}" sibTransId="{7ABE436C-58A5-4F2B-B8A1-C242A1D19C0D}"/>
    <dgm:cxn modelId="{A5EF2459-2F50-4BBC-B06A-0E20C0EF6E1B}" type="presOf" srcId="{6C7CAF04-FF8B-46C6-AA69-D4FCDEC64E04}" destId="{ECB9BFBB-4ACC-4694-9E94-E0FB4D99D5F7}" srcOrd="0" destOrd="0" presId="urn:microsoft.com/office/officeart/2005/8/layout/vList3"/>
    <dgm:cxn modelId="{ABFC9110-B0A1-4EEA-96F5-D8E39B7D66EB}" type="presOf" srcId="{49648DAB-983C-4EE8-BF3D-4EC37AC48170}" destId="{D547B145-35ED-4B76-B151-745ADA598F38}" srcOrd="0" destOrd="0" presId="urn:microsoft.com/office/officeart/2005/8/layout/vList3"/>
    <dgm:cxn modelId="{A9CEECA7-14BC-4DD2-AE6B-C9A4668C97B4}" type="presParOf" srcId="{4D497E37-7E60-42DC-99AD-AFA1A555A159}" destId="{D7AF2395-945E-4AA0-A547-20821657112C}" srcOrd="0" destOrd="0" presId="urn:microsoft.com/office/officeart/2005/8/layout/vList3"/>
    <dgm:cxn modelId="{DCEC3D38-427B-47C9-9584-8849837F8229}" type="presParOf" srcId="{D7AF2395-945E-4AA0-A547-20821657112C}" destId="{C737200F-2CF1-4D79-96A5-83997BD4E4BF}" srcOrd="0" destOrd="0" presId="urn:microsoft.com/office/officeart/2005/8/layout/vList3"/>
    <dgm:cxn modelId="{D755F221-693F-4E25-BF55-5A089BB79A94}" type="presParOf" srcId="{D7AF2395-945E-4AA0-A547-20821657112C}" destId="{D547B145-35ED-4B76-B151-745ADA598F38}" srcOrd="1" destOrd="0" presId="urn:microsoft.com/office/officeart/2005/8/layout/vList3"/>
    <dgm:cxn modelId="{6A37EDCF-3745-4CE2-A695-8E15CE94EA30}" type="presParOf" srcId="{4D497E37-7E60-42DC-99AD-AFA1A555A159}" destId="{1BBEE563-BCA6-487C-985D-DB57B7621E78}" srcOrd="1" destOrd="0" presId="urn:microsoft.com/office/officeart/2005/8/layout/vList3"/>
    <dgm:cxn modelId="{FAF4B429-B8EE-4A77-AA32-7BE846520E0A}" type="presParOf" srcId="{4D497E37-7E60-42DC-99AD-AFA1A555A159}" destId="{7325A2C3-6D8C-4C41-845A-D067E73A770E}" srcOrd="2" destOrd="0" presId="urn:microsoft.com/office/officeart/2005/8/layout/vList3"/>
    <dgm:cxn modelId="{00C7AD2D-9E52-458F-BB81-95160141ACBD}" type="presParOf" srcId="{7325A2C3-6D8C-4C41-845A-D067E73A770E}" destId="{90EDC11D-3FB2-48F1-994B-120068FFCE7D}" srcOrd="0" destOrd="0" presId="urn:microsoft.com/office/officeart/2005/8/layout/vList3"/>
    <dgm:cxn modelId="{E8B174E1-7882-40D5-B5CD-EEF88D2422E9}" type="presParOf" srcId="{7325A2C3-6D8C-4C41-845A-D067E73A770E}" destId="{711B4C10-A40D-4210-B060-5229E811C12D}" srcOrd="1" destOrd="0" presId="urn:microsoft.com/office/officeart/2005/8/layout/vList3"/>
    <dgm:cxn modelId="{17A6B0B5-0581-45BD-AC75-D127B2650860}" type="presParOf" srcId="{4D497E37-7E60-42DC-99AD-AFA1A555A159}" destId="{771C8101-B36F-43EB-BA51-339A4C9782FA}" srcOrd="3" destOrd="0" presId="urn:microsoft.com/office/officeart/2005/8/layout/vList3"/>
    <dgm:cxn modelId="{07392BAF-4E02-4AF1-BA73-130A8A477078}" type="presParOf" srcId="{4D497E37-7E60-42DC-99AD-AFA1A555A159}" destId="{EB192088-B2CB-4926-84BC-449B7A553820}" srcOrd="4" destOrd="0" presId="urn:microsoft.com/office/officeart/2005/8/layout/vList3"/>
    <dgm:cxn modelId="{8D4B72D6-250D-4ADD-B853-29B128C893C7}" type="presParOf" srcId="{EB192088-B2CB-4926-84BC-449B7A553820}" destId="{23157800-3BC3-45F3-A1ED-0E429C876EA5}" srcOrd="0" destOrd="0" presId="urn:microsoft.com/office/officeart/2005/8/layout/vList3"/>
    <dgm:cxn modelId="{FE456499-E80D-49E3-9C1C-491984ED8CF1}" type="presParOf" srcId="{EB192088-B2CB-4926-84BC-449B7A553820}" destId="{ECB9BFBB-4ACC-4694-9E94-E0FB4D99D5F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9/layout/ReverseList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49648DAB-983C-4EE8-BF3D-4EC37AC48170}">
      <dgm:prSet custT="1"/>
      <dgm:spPr/>
      <dgm:t>
        <a:bodyPr anchor="ctr"/>
        <a:lstStyle/>
        <a:p>
          <a:pPr algn="ctr" rtl="0"/>
          <a:r>
            <a:rPr lang="zh-CN" altLang="en-US" sz="28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终端设备</a:t>
          </a:r>
          <a:r>
            <a:rPr lang="en-US" altLang="zh-CN" sz="28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RIOT</a:t>
          </a:r>
          <a:endParaRPr lang="zh-CN" sz="28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D164F22-E632-4C43-ADC6-DF964064CF14}" type="par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035EAEDA-032A-4836-8044-5BBCD77954DA}" type="sib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71C6C934-2717-4798-9549-E81419E6B566}">
      <dgm:prSet custT="1"/>
      <dgm:spPr/>
      <dgm:t>
        <a:bodyPr anchor="ctr"/>
        <a:lstStyle/>
        <a:p>
          <a:pPr algn="ctr" rtl="0"/>
          <a:r>
            <a:rPr lang="zh-CN" altLang="en-US" sz="28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中心节点</a:t>
          </a:r>
          <a:r>
            <a:rPr lang="en-US" altLang="zh-CN" sz="28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NAS</a:t>
          </a:r>
          <a:endParaRPr lang="zh-CN" sz="28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D808A8D9-B17F-4576-9EA7-34C168B21483}" type="parTrans" cxnId="{0A5C25A3-E61F-42CA-BE39-FF1986A6FFB0}">
      <dgm:prSet/>
      <dgm:spPr/>
      <dgm:t>
        <a:bodyPr/>
        <a:lstStyle/>
        <a:p>
          <a:endParaRPr lang="zh-CN" altLang="en-US"/>
        </a:p>
      </dgm:t>
    </dgm:pt>
    <dgm:pt modelId="{492E81AB-CFB0-428C-9154-6D7191697231}" type="sibTrans" cxnId="{0A5C25A3-E61F-42CA-BE39-FF1986A6FFB0}">
      <dgm:prSet/>
      <dgm:spPr/>
      <dgm:t>
        <a:bodyPr/>
        <a:lstStyle/>
        <a:p>
          <a:endParaRPr lang="zh-CN" altLang="en-US"/>
        </a:p>
      </dgm:t>
    </dgm:pt>
    <dgm:pt modelId="{2328B5AC-9CBE-4480-A6E2-18119BDC21FD}" type="pres">
      <dgm:prSet presAssocID="{0AE6EAA5-8AD7-4896-903E-E5F09851A5F8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766F597-5637-4400-BAA3-3E1CE4F309CD}" type="pres">
      <dgm:prSet presAssocID="{0AE6EAA5-8AD7-4896-903E-E5F09851A5F8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C7EEDF-04B6-4E6A-995C-6F02AC31BAAB}" type="pres">
      <dgm:prSet presAssocID="{0AE6EAA5-8AD7-4896-903E-E5F09851A5F8}" presName="LeftNode" presStyleLbl="bgImgPlace1" presStyleIdx="0" presStyleCnt="2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6FC108CF-CC59-4955-8810-EEC43FC5BD02}" type="pres">
      <dgm:prSet presAssocID="{0AE6EAA5-8AD7-4896-903E-E5F09851A5F8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8FA294-53F4-4B46-A3BB-B01A47C49C59}" type="pres">
      <dgm:prSet presAssocID="{0AE6EAA5-8AD7-4896-903E-E5F09851A5F8}" presName="RightNode" presStyleLbl="bgImgPlace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300ED10A-A32D-4545-BCFB-B4E6E7F61F75}" type="pres">
      <dgm:prSet presAssocID="{0AE6EAA5-8AD7-4896-903E-E5F09851A5F8}" presName="TopArrow" presStyleLbl="node1" presStyleIdx="0" presStyleCnt="2"/>
      <dgm:spPr/>
      <dgm:t>
        <a:bodyPr/>
        <a:lstStyle/>
        <a:p>
          <a:endParaRPr lang="zh-CN" altLang="en-US"/>
        </a:p>
      </dgm:t>
    </dgm:pt>
    <dgm:pt modelId="{963563B7-707B-4E75-87D4-C24151483003}" type="pres">
      <dgm:prSet presAssocID="{0AE6EAA5-8AD7-4896-903E-E5F09851A5F8}" presName="BottomArrow" presStyleLbl="node1" presStyleIdx="1" presStyleCnt="2"/>
      <dgm:spPr/>
      <dgm:t>
        <a:bodyPr/>
        <a:lstStyle/>
        <a:p>
          <a:endParaRPr lang="zh-CN" altLang="en-US"/>
        </a:p>
      </dgm:t>
    </dgm:pt>
  </dgm:ptLst>
  <dgm:cxnLst>
    <dgm:cxn modelId="{022CCD25-777B-48B2-AC1A-375C58F91EBE}" type="presOf" srcId="{0AE6EAA5-8AD7-4896-903E-E5F09851A5F8}" destId="{2328B5AC-9CBE-4480-A6E2-18119BDC21FD}" srcOrd="0" destOrd="0" presId="urn:microsoft.com/office/officeart/2009/layout/ReverseList"/>
    <dgm:cxn modelId="{0A5C25A3-E61F-42CA-BE39-FF1986A6FFB0}" srcId="{0AE6EAA5-8AD7-4896-903E-E5F09851A5F8}" destId="{71C6C934-2717-4798-9549-E81419E6B566}" srcOrd="1" destOrd="0" parTransId="{D808A8D9-B17F-4576-9EA7-34C168B21483}" sibTransId="{492E81AB-CFB0-428C-9154-6D7191697231}"/>
    <dgm:cxn modelId="{BFCDF2F2-C470-427A-99E4-5FC72D55ABC9}" type="presOf" srcId="{71C6C934-2717-4798-9549-E81419E6B566}" destId="{508FA294-53F4-4B46-A3BB-B01A47C49C59}" srcOrd="1" destOrd="0" presId="urn:microsoft.com/office/officeart/2009/layout/ReverseList"/>
    <dgm:cxn modelId="{113D2D3F-625E-4382-B002-09752315E8E1}" type="presOf" srcId="{49648DAB-983C-4EE8-BF3D-4EC37AC48170}" destId="{42C7EEDF-04B6-4E6A-995C-6F02AC31BAAB}" srcOrd="1" destOrd="0" presId="urn:microsoft.com/office/officeart/2009/layout/ReverseList"/>
    <dgm:cxn modelId="{05853927-9D82-4E65-A88A-FE0BD963E4CD}" type="presOf" srcId="{71C6C934-2717-4798-9549-E81419E6B566}" destId="{6FC108CF-CC59-4955-8810-EEC43FC5BD02}" srcOrd="0" destOrd="0" presId="urn:microsoft.com/office/officeart/2009/layout/ReverseList"/>
    <dgm:cxn modelId="{C386E1A9-C73F-49D7-9CB1-71FF317C280F}" srcId="{0AE6EAA5-8AD7-4896-903E-E5F09851A5F8}" destId="{49648DAB-983C-4EE8-BF3D-4EC37AC48170}" srcOrd="0" destOrd="0" parTransId="{2D164F22-E632-4C43-ADC6-DF964064CF14}" sibTransId="{035EAEDA-032A-4836-8044-5BBCD77954DA}"/>
    <dgm:cxn modelId="{6CC5BCDC-85ED-4CAB-AF53-1D510AA23F98}" type="presOf" srcId="{49648DAB-983C-4EE8-BF3D-4EC37AC48170}" destId="{4766F597-5637-4400-BAA3-3E1CE4F309CD}" srcOrd="0" destOrd="0" presId="urn:microsoft.com/office/officeart/2009/layout/ReverseList"/>
    <dgm:cxn modelId="{6BC77DFE-1DE8-4168-8391-8CCB70BDACCB}" type="presParOf" srcId="{2328B5AC-9CBE-4480-A6E2-18119BDC21FD}" destId="{4766F597-5637-4400-BAA3-3E1CE4F309CD}" srcOrd="0" destOrd="0" presId="urn:microsoft.com/office/officeart/2009/layout/ReverseList"/>
    <dgm:cxn modelId="{DE8DC09D-1B8F-4C4E-9756-E798A0F3391B}" type="presParOf" srcId="{2328B5AC-9CBE-4480-A6E2-18119BDC21FD}" destId="{42C7EEDF-04B6-4E6A-995C-6F02AC31BAAB}" srcOrd="1" destOrd="0" presId="urn:microsoft.com/office/officeart/2009/layout/ReverseList"/>
    <dgm:cxn modelId="{B17DB281-D487-4884-B500-AB45922E7B73}" type="presParOf" srcId="{2328B5AC-9CBE-4480-A6E2-18119BDC21FD}" destId="{6FC108CF-CC59-4955-8810-EEC43FC5BD02}" srcOrd="2" destOrd="0" presId="urn:microsoft.com/office/officeart/2009/layout/ReverseList"/>
    <dgm:cxn modelId="{E4201926-BECC-42BA-82A4-2BB7DCB589C9}" type="presParOf" srcId="{2328B5AC-9CBE-4480-A6E2-18119BDC21FD}" destId="{508FA294-53F4-4B46-A3BB-B01A47C49C59}" srcOrd="3" destOrd="0" presId="urn:microsoft.com/office/officeart/2009/layout/ReverseList"/>
    <dgm:cxn modelId="{AB3A5D38-EAC9-4CE3-8AD4-0F51E09EA2B1}" type="presParOf" srcId="{2328B5AC-9CBE-4480-A6E2-18119BDC21FD}" destId="{300ED10A-A32D-4545-BCFB-B4E6E7F61F75}" srcOrd="4" destOrd="0" presId="urn:microsoft.com/office/officeart/2009/layout/ReverseList"/>
    <dgm:cxn modelId="{62C760D0-6775-46BA-B0DD-3DF6AC882C4E}" type="presParOf" srcId="{2328B5AC-9CBE-4480-A6E2-18119BDC21FD}" destId="{963563B7-707B-4E75-87D4-C24151483003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radial1" loCatId="relationship" qsTypeId="urn:microsoft.com/office/officeart/2005/8/quickstyle/simple1" qsCatId="simple" csTypeId="urn:microsoft.com/office/officeart/2005/8/colors/accent5_5" csCatId="accent5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rtl="0"/>
          <a:r>
            <a:rPr lang="zh-CN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嵌入式文件系统</a:t>
          </a:r>
          <a:endParaRPr lang="zh-CN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49648DAB-983C-4EE8-BF3D-4EC37AC48170}">
      <dgm:prSet/>
      <dgm:spPr/>
      <dgm:t>
        <a:bodyPr/>
        <a:lstStyle/>
        <a:p>
          <a:pPr rtl="0"/>
          <a:r>
            <a:rPr lang="zh-CN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可靠</a:t>
          </a:r>
          <a:endParaRPr lang="zh-CN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D164F22-E632-4C43-ADC6-DF964064CF14}" type="par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035EAEDA-032A-4836-8044-5BBCD77954DA}" type="sibTrans" cxnId="{C386E1A9-C73F-49D7-9CB1-71FF317C280F}">
      <dgm:prSet/>
      <dgm:spPr/>
      <dgm:t>
        <a:bodyPr/>
        <a:lstStyle/>
        <a:p>
          <a:endParaRPr lang="zh-CN" altLang="en-US"/>
        </a:p>
      </dgm:t>
    </dgm:pt>
    <dgm:pt modelId="{9B3BE78A-E00C-464B-B463-3CE885DA4942}">
      <dgm:prSet/>
      <dgm:spPr/>
      <dgm:t>
        <a:bodyPr/>
        <a:lstStyle/>
        <a:p>
          <a:pPr rtl="0"/>
          <a:r>
            <a:rPr 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低资源消耗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A9B75091-462D-4A4D-876E-E477811FDF3A}" type="parTrans" cxnId="{8363FDEF-6FB6-4546-9E9A-C545C7AFAB7B}">
      <dgm:prSet/>
      <dgm:spPr/>
      <dgm:t>
        <a:bodyPr/>
        <a:lstStyle/>
        <a:p>
          <a:endParaRPr lang="zh-CN" altLang="en-US"/>
        </a:p>
      </dgm:t>
    </dgm:pt>
    <dgm:pt modelId="{7ABE436C-58A5-4F2B-B8A1-C242A1D19C0D}" type="sibTrans" cxnId="{8363FDEF-6FB6-4546-9E9A-C545C7AFAB7B}">
      <dgm:prSet/>
      <dgm:spPr/>
      <dgm:t>
        <a:bodyPr/>
        <a:lstStyle/>
        <a:p>
          <a:endParaRPr lang="zh-CN" altLang="en-US"/>
        </a:p>
      </dgm:t>
    </dgm:pt>
    <dgm:pt modelId="{8E48F3E5-ECD3-42C7-A258-0064B5ABF093}">
      <dgm:prSet/>
      <dgm:spPr/>
      <dgm:t>
        <a:bodyPr/>
        <a:lstStyle/>
        <a:p>
          <a:pPr rtl="0"/>
          <a:r>
            <a:rPr lang="zh-CN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存储可扩展</a:t>
          </a:r>
          <a:endParaRPr lang="zh-CN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D80EE457-3621-4434-8BA0-B381709AA227}" type="parTrans" cxnId="{036C9819-BCB6-4894-BBE3-60C9231B0860}">
      <dgm:prSet/>
      <dgm:spPr/>
      <dgm:t>
        <a:bodyPr/>
        <a:lstStyle/>
        <a:p>
          <a:endParaRPr lang="zh-CN" altLang="en-US"/>
        </a:p>
      </dgm:t>
    </dgm:pt>
    <dgm:pt modelId="{80829C38-3FFA-4527-B5FF-F3B19B093748}" type="sibTrans" cxnId="{036C9819-BCB6-4894-BBE3-60C9231B0860}">
      <dgm:prSet/>
      <dgm:spPr/>
      <dgm:t>
        <a:bodyPr/>
        <a:lstStyle/>
        <a:p>
          <a:endParaRPr lang="zh-CN" altLang="en-US"/>
        </a:p>
      </dgm:t>
    </dgm:pt>
    <dgm:pt modelId="{F822D7DA-0FF8-40C9-899E-4DB81F6D1085}">
      <dgm:prSet/>
      <dgm:spPr/>
      <dgm:t>
        <a:bodyPr/>
        <a:lstStyle/>
        <a:p>
          <a:pPr rtl="0"/>
          <a:r>
            <a:rPr lang="zh-CN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功能可扩展</a:t>
          </a:r>
          <a:endParaRPr lang="zh-CN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C7F06DAC-96A5-4940-8B9E-E28FB2D3A235}" type="parTrans" cxnId="{97A8EE82-851E-4714-982D-93C8589965C8}">
      <dgm:prSet/>
      <dgm:spPr/>
      <dgm:t>
        <a:bodyPr/>
        <a:lstStyle/>
        <a:p>
          <a:endParaRPr lang="zh-CN" altLang="en-US"/>
        </a:p>
      </dgm:t>
    </dgm:pt>
    <dgm:pt modelId="{A303CCE1-C77F-4930-ACAA-5C57B647CEDD}" type="sibTrans" cxnId="{97A8EE82-851E-4714-982D-93C8589965C8}">
      <dgm:prSet/>
      <dgm:spPr/>
      <dgm:t>
        <a:bodyPr/>
        <a:lstStyle/>
        <a:p>
          <a:endParaRPr lang="zh-CN" altLang="en-US"/>
        </a:p>
      </dgm:t>
    </dgm:pt>
    <dgm:pt modelId="{E55BAE76-F252-40F1-8B8B-DD7D1E7052F2}">
      <dgm:prSet/>
      <dgm:spPr/>
      <dgm:t>
        <a:bodyPr/>
        <a:lstStyle/>
        <a:p>
          <a:pPr rtl="0"/>
          <a:r>
            <a:rPr lang="zh-CN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对流数据优化</a:t>
          </a:r>
          <a:endParaRPr lang="zh-CN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CECAEA24-886D-4B89-BDF8-07302361BD95}" type="parTrans" cxnId="{03639128-48F6-42EC-8D9D-0B6FFE6A6808}">
      <dgm:prSet/>
      <dgm:spPr/>
      <dgm:t>
        <a:bodyPr/>
        <a:lstStyle/>
        <a:p>
          <a:endParaRPr lang="zh-CN" altLang="en-US"/>
        </a:p>
      </dgm:t>
    </dgm:pt>
    <dgm:pt modelId="{5F56D64E-CC73-418D-BE83-A46916A8E71F}" type="sibTrans" cxnId="{03639128-48F6-42EC-8D9D-0B6FFE6A6808}">
      <dgm:prSet/>
      <dgm:spPr/>
      <dgm:t>
        <a:bodyPr/>
        <a:lstStyle/>
        <a:p>
          <a:endParaRPr lang="zh-CN" altLang="en-US"/>
        </a:p>
      </dgm:t>
    </dgm:pt>
    <dgm:pt modelId="{7B08B055-D7D6-41F4-8DB5-ADCB60BE6F6F}">
      <dgm:prSet/>
      <dgm:spPr/>
      <dgm:t>
        <a:bodyPr/>
        <a:lstStyle/>
        <a:p>
          <a:pPr rtl="0"/>
          <a:r>
            <a:rPr lang="zh-CN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网络集成</a:t>
          </a:r>
          <a:endParaRPr lang="zh-CN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C37CC673-2CE2-469D-9D5C-0F3C0CEFA8D8}" type="parTrans" cxnId="{41155803-E806-49DB-A6B8-4C5FB88A4AB1}">
      <dgm:prSet/>
      <dgm:spPr/>
      <dgm:t>
        <a:bodyPr/>
        <a:lstStyle/>
        <a:p>
          <a:endParaRPr lang="zh-CN" altLang="en-US"/>
        </a:p>
      </dgm:t>
    </dgm:pt>
    <dgm:pt modelId="{D6CA413E-CDDA-4CE1-B364-732040D238CA}" type="sibTrans" cxnId="{41155803-E806-49DB-A6B8-4C5FB88A4AB1}">
      <dgm:prSet/>
      <dgm:spPr/>
      <dgm:t>
        <a:bodyPr/>
        <a:lstStyle/>
        <a:p>
          <a:endParaRPr lang="zh-CN" altLang="en-US"/>
        </a:p>
      </dgm:t>
    </dgm:pt>
    <dgm:pt modelId="{5C86E35E-A134-4B86-8BD9-CA6392A77DE1}" type="pres">
      <dgm:prSet presAssocID="{0AE6EAA5-8AD7-4896-903E-E5F09851A5F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9867409-9C24-40B1-A2F8-B63CB07AADA9}" type="pres">
      <dgm:prSet presAssocID="{856D9618-F25F-4EC8-8AB6-4CBE9A7CC871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14D8438D-3751-4ACA-AC93-F5AD9E3A7499}" type="pres">
      <dgm:prSet presAssocID="{2D164F22-E632-4C43-ADC6-DF964064CF14}" presName="Name9" presStyleLbl="parChTrans1D2" presStyleIdx="0" presStyleCnt="6"/>
      <dgm:spPr/>
      <dgm:t>
        <a:bodyPr/>
        <a:lstStyle/>
        <a:p>
          <a:endParaRPr lang="zh-CN" altLang="en-US"/>
        </a:p>
      </dgm:t>
    </dgm:pt>
    <dgm:pt modelId="{F73B56C6-76BA-4516-8747-818E19A12883}" type="pres">
      <dgm:prSet presAssocID="{2D164F22-E632-4C43-ADC6-DF964064CF14}" presName="connTx" presStyleLbl="parChTrans1D2" presStyleIdx="0" presStyleCnt="6"/>
      <dgm:spPr/>
      <dgm:t>
        <a:bodyPr/>
        <a:lstStyle/>
        <a:p>
          <a:endParaRPr lang="zh-CN" altLang="en-US"/>
        </a:p>
      </dgm:t>
    </dgm:pt>
    <dgm:pt modelId="{4C087AFD-36FC-45B5-A09F-1940FDCD1BB9}" type="pres">
      <dgm:prSet presAssocID="{49648DAB-983C-4EE8-BF3D-4EC37AC4817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743C79-ABF6-4B8D-8823-BF276F971F6E}" type="pres">
      <dgm:prSet presAssocID="{A9B75091-462D-4A4D-876E-E477811FDF3A}" presName="Name9" presStyleLbl="parChTrans1D2" presStyleIdx="1" presStyleCnt="6"/>
      <dgm:spPr/>
      <dgm:t>
        <a:bodyPr/>
        <a:lstStyle/>
        <a:p>
          <a:endParaRPr lang="zh-CN" altLang="en-US"/>
        </a:p>
      </dgm:t>
    </dgm:pt>
    <dgm:pt modelId="{BBC25E66-3BDA-4BA9-A04D-D3A857275B35}" type="pres">
      <dgm:prSet presAssocID="{A9B75091-462D-4A4D-876E-E477811FDF3A}" presName="connTx" presStyleLbl="parChTrans1D2" presStyleIdx="1" presStyleCnt="6"/>
      <dgm:spPr/>
      <dgm:t>
        <a:bodyPr/>
        <a:lstStyle/>
        <a:p>
          <a:endParaRPr lang="zh-CN" altLang="en-US"/>
        </a:p>
      </dgm:t>
    </dgm:pt>
    <dgm:pt modelId="{5F7C012C-F5D9-4E5A-836C-2C7DE01666DD}" type="pres">
      <dgm:prSet presAssocID="{9B3BE78A-E00C-464B-B463-3CE885DA494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52E2EC-9305-4252-80FB-AC995FCB18B3}" type="pres">
      <dgm:prSet presAssocID="{D80EE457-3621-4434-8BA0-B381709AA227}" presName="Name9" presStyleLbl="parChTrans1D2" presStyleIdx="2" presStyleCnt="6"/>
      <dgm:spPr/>
      <dgm:t>
        <a:bodyPr/>
        <a:lstStyle/>
        <a:p>
          <a:endParaRPr lang="zh-CN" altLang="en-US"/>
        </a:p>
      </dgm:t>
    </dgm:pt>
    <dgm:pt modelId="{940949E2-C8EF-4DAB-B81B-537C7A1FD1A0}" type="pres">
      <dgm:prSet presAssocID="{D80EE457-3621-4434-8BA0-B381709AA227}" presName="connTx" presStyleLbl="parChTrans1D2" presStyleIdx="2" presStyleCnt="6"/>
      <dgm:spPr/>
      <dgm:t>
        <a:bodyPr/>
        <a:lstStyle/>
        <a:p>
          <a:endParaRPr lang="zh-CN" altLang="en-US"/>
        </a:p>
      </dgm:t>
    </dgm:pt>
    <dgm:pt modelId="{AE81450C-D9ED-409A-8771-7DCD82E29152}" type="pres">
      <dgm:prSet presAssocID="{8E48F3E5-ECD3-42C7-A258-0064B5ABF09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23F1B2-BC34-4119-9649-DA72922BA47C}" type="pres">
      <dgm:prSet presAssocID="{C7F06DAC-96A5-4940-8B9E-E28FB2D3A235}" presName="Name9" presStyleLbl="parChTrans1D2" presStyleIdx="3" presStyleCnt="6"/>
      <dgm:spPr/>
      <dgm:t>
        <a:bodyPr/>
        <a:lstStyle/>
        <a:p>
          <a:endParaRPr lang="zh-CN" altLang="en-US"/>
        </a:p>
      </dgm:t>
    </dgm:pt>
    <dgm:pt modelId="{BF94952C-41C6-4DF6-8AFC-A1CF2FCDFFD5}" type="pres">
      <dgm:prSet presAssocID="{C7F06DAC-96A5-4940-8B9E-E28FB2D3A235}" presName="connTx" presStyleLbl="parChTrans1D2" presStyleIdx="3" presStyleCnt="6"/>
      <dgm:spPr/>
      <dgm:t>
        <a:bodyPr/>
        <a:lstStyle/>
        <a:p>
          <a:endParaRPr lang="zh-CN" altLang="en-US"/>
        </a:p>
      </dgm:t>
    </dgm:pt>
    <dgm:pt modelId="{637A7943-D64B-4FFB-A46D-A8E7FE759C14}" type="pres">
      <dgm:prSet presAssocID="{F822D7DA-0FF8-40C9-899E-4DB81F6D108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AABB90-F5FE-4FE6-8C90-CD094942A137}" type="pres">
      <dgm:prSet presAssocID="{CECAEA24-886D-4B89-BDF8-07302361BD95}" presName="Name9" presStyleLbl="parChTrans1D2" presStyleIdx="4" presStyleCnt="6"/>
      <dgm:spPr/>
      <dgm:t>
        <a:bodyPr/>
        <a:lstStyle/>
        <a:p>
          <a:endParaRPr lang="zh-CN" altLang="en-US"/>
        </a:p>
      </dgm:t>
    </dgm:pt>
    <dgm:pt modelId="{7A676D9A-8E37-42BB-8426-F5A709E53ECB}" type="pres">
      <dgm:prSet presAssocID="{CECAEA24-886D-4B89-BDF8-07302361BD95}" presName="connTx" presStyleLbl="parChTrans1D2" presStyleIdx="4" presStyleCnt="6"/>
      <dgm:spPr/>
      <dgm:t>
        <a:bodyPr/>
        <a:lstStyle/>
        <a:p>
          <a:endParaRPr lang="zh-CN" altLang="en-US"/>
        </a:p>
      </dgm:t>
    </dgm:pt>
    <dgm:pt modelId="{F8AEB1FF-95C7-482E-A42B-1A38191D8323}" type="pres">
      <dgm:prSet presAssocID="{E55BAE76-F252-40F1-8B8B-DD7D1E7052F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8E19EF-18DA-4048-87E6-69FEBA41F005}" type="pres">
      <dgm:prSet presAssocID="{C37CC673-2CE2-469D-9D5C-0F3C0CEFA8D8}" presName="Name9" presStyleLbl="parChTrans1D2" presStyleIdx="5" presStyleCnt="6"/>
      <dgm:spPr/>
      <dgm:t>
        <a:bodyPr/>
        <a:lstStyle/>
        <a:p>
          <a:endParaRPr lang="zh-CN" altLang="en-US"/>
        </a:p>
      </dgm:t>
    </dgm:pt>
    <dgm:pt modelId="{03776DED-1364-4D0D-AC85-8930A3669136}" type="pres">
      <dgm:prSet presAssocID="{C37CC673-2CE2-469D-9D5C-0F3C0CEFA8D8}" presName="connTx" presStyleLbl="parChTrans1D2" presStyleIdx="5" presStyleCnt="6"/>
      <dgm:spPr/>
      <dgm:t>
        <a:bodyPr/>
        <a:lstStyle/>
        <a:p>
          <a:endParaRPr lang="zh-CN" altLang="en-US"/>
        </a:p>
      </dgm:t>
    </dgm:pt>
    <dgm:pt modelId="{9E7DCF8B-08FA-4161-9DEF-2AFA780BF9DF}" type="pres">
      <dgm:prSet presAssocID="{7B08B055-D7D6-41F4-8DB5-ADCB60BE6F6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386E1A9-C73F-49D7-9CB1-71FF317C280F}" srcId="{856D9618-F25F-4EC8-8AB6-4CBE9A7CC871}" destId="{49648DAB-983C-4EE8-BF3D-4EC37AC48170}" srcOrd="0" destOrd="0" parTransId="{2D164F22-E632-4C43-ADC6-DF964064CF14}" sibTransId="{035EAEDA-032A-4836-8044-5BBCD77954DA}"/>
    <dgm:cxn modelId="{8363FDEF-6FB6-4546-9E9A-C545C7AFAB7B}" srcId="{856D9618-F25F-4EC8-8AB6-4CBE9A7CC871}" destId="{9B3BE78A-E00C-464B-B463-3CE885DA4942}" srcOrd="1" destOrd="0" parTransId="{A9B75091-462D-4A4D-876E-E477811FDF3A}" sibTransId="{7ABE436C-58A5-4F2B-B8A1-C242A1D19C0D}"/>
    <dgm:cxn modelId="{59E99FE8-C9CC-46A8-B30C-9B629179209C}" type="presOf" srcId="{E55BAE76-F252-40F1-8B8B-DD7D1E7052F2}" destId="{F8AEB1FF-95C7-482E-A42B-1A38191D8323}" srcOrd="0" destOrd="0" presId="urn:microsoft.com/office/officeart/2005/8/layout/radial1"/>
    <dgm:cxn modelId="{8BD19B24-3EA0-4EAE-B200-A93C4964AC7E}" type="presOf" srcId="{D80EE457-3621-4434-8BA0-B381709AA227}" destId="{940949E2-C8EF-4DAB-B81B-537C7A1FD1A0}" srcOrd="1" destOrd="0" presId="urn:microsoft.com/office/officeart/2005/8/layout/radial1"/>
    <dgm:cxn modelId="{AF9EE2DF-3298-45E6-A7FC-1EAD83755B20}" type="presOf" srcId="{49648DAB-983C-4EE8-BF3D-4EC37AC48170}" destId="{4C087AFD-36FC-45B5-A09F-1940FDCD1BB9}" srcOrd="0" destOrd="0" presId="urn:microsoft.com/office/officeart/2005/8/layout/radial1"/>
    <dgm:cxn modelId="{37A752F3-145D-4048-B7BE-B32E563F435C}" type="presOf" srcId="{C37CC673-2CE2-469D-9D5C-0F3C0CEFA8D8}" destId="{B18E19EF-18DA-4048-87E6-69FEBA41F005}" srcOrd="0" destOrd="0" presId="urn:microsoft.com/office/officeart/2005/8/layout/radial1"/>
    <dgm:cxn modelId="{C0FD5CEC-FD3A-4993-9416-B7358D5C4C0B}" type="presOf" srcId="{D80EE457-3621-4434-8BA0-B381709AA227}" destId="{E752E2EC-9305-4252-80FB-AC995FCB18B3}" srcOrd="0" destOrd="0" presId="urn:microsoft.com/office/officeart/2005/8/layout/radial1"/>
    <dgm:cxn modelId="{08E57552-44F6-4F99-B58E-B0A215A3C0A2}" type="presOf" srcId="{2D164F22-E632-4C43-ADC6-DF964064CF14}" destId="{14D8438D-3751-4ACA-AC93-F5AD9E3A7499}" srcOrd="0" destOrd="0" presId="urn:microsoft.com/office/officeart/2005/8/layout/radial1"/>
    <dgm:cxn modelId="{03639128-48F6-42EC-8D9D-0B6FFE6A6808}" srcId="{856D9618-F25F-4EC8-8AB6-4CBE9A7CC871}" destId="{E55BAE76-F252-40F1-8B8B-DD7D1E7052F2}" srcOrd="4" destOrd="0" parTransId="{CECAEA24-886D-4B89-BDF8-07302361BD95}" sibTransId="{5F56D64E-CC73-418D-BE83-A46916A8E71F}"/>
    <dgm:cxn modelId="{8B320876-41D0-46D0-B97A-70B721B54F9A}" type="presOf" srcId="{C7F06DAC-96A5-4940-8B9E-E28FB2D3A235}" destId="{BF94952C-41C6-4DF6-8AFC-A1CF2FCDFFD5}" srcOrd="1" destOrd="0" presId="urn:microsoft.com/office/officeart/2005/8/layout/radial1"/>
    <dgm:cxn modelId="{B6054960-B484-4B09-A459-5A3FE304BE49}" type="presOf" srcId="{A9B75091-462D-4A4D-876E-E477811FDF3A}" destId="{BBC25E66-3BDA-4BA9-A04D-D3A857275B35}" srcOrd="1" destOrd="0" presId="urn:microsoft.com/office/officeart/2005/8/layout/radial1"/>
    <dgm:cxn modelId="{B52A2F61-8F2A-4370-9B07-EC6D90E23637}" type="presOf" srcId="{9B3BE78A-E00C-464B-B463-3CE885DA4942}" destId="{5F7C012C-F5D9-4E5A-836C-2C7DE01666DD}" srcOrd="0" destOrd="0" presId="urn:microsoft.com/office/officeart/2005/8/layout/radial1"/>
    <dgm:cxn modelId="{B631F67D-0CEC-452D-8C71-57A9D26EB2F0}" type="presOf" srcId="{A9B75091-462D-4A4D-876E-E477811FDF3A}" destId="{4C743C79-ABF6-4B8D-8823-BF276F971F6E}" srcOrd="0" destOrd="0" presId="urn:microsoft.com/office/officeart/2005/8/layout/radial1"/>
    <dgm:cxn modelId="{3D12FD1C-AEE1-4E4C-80DC-69B495A265F7}" type="presOf" srcId="{CECAEA24-886D-4B89-BDF8-07302361BD95}" destId="{00AABB90-F5FE-4FE6-8C90-CD094942A137}" srcOrd="0" destOrd="0" presId="urn:microsoft.com/office/officeart/2005/8/layout/radial1"/>
    <dgm:cxn modelId="{41155803-E806-49DB-A6B8-4C5FB88A4AB1}" srcId="{856D9618-F25F-4EC8-8AB6-4CBE9A7CC871}" destId="{7B08B055-D7D6-41F4-8DB5-ADCB60BE6F6F}" srcOrd="5" destOrd="0" parTransId="{C37CC673-2CE2-469D-9D5C-0F3C0CEFA8D8}" sibTransId="{D6CA413E-CDDA-4CE1-B364-732040D238CA}"/>
    <dgm:cxn modelId="{EA4118BA-9CD3-4B89-ADF9-02290009D17A}" type="presOf" srcId="{0AE6EAA5-8AD7-4896-903E-E5F09851A5F8}" destId="{5C86E35E-A134-4B86-8BD9-CA6392A77DE1}" srcOrd="0" destOrd="0" presId="urn:microsoft.com/office/officeart/2005/8/layout/radial1"/>
    <dgm:cxn modelId="{AD679B21-BC9F-4D93-9476-5B47A60E0C53}" type="presOf" srcId="{8E48F3E5-ECD3-42C7-A258-0064B5ABF093}" destId="{AE81450C-D9ED-409A-8771-7DCD82E29152}" srcOrd="0" destOrd="0" presId="urn:microsoft.com/office/officeart/2005/8/layout/radial1"/>
    <dgm:cxn modelId="{6ABA7F01-9C06-46BE-B9AE-0D24C38FB133}" type="presOf" srcId="{F822D7DA-0FF8-40C9-899E-4DB81F6D1085}" destId="{637A7943-D64B-4FFB-A46D-A8E7FE759C14}" srcOrd="0" destOrd="0" presId="urn:microsoft.com/office/officeart/2005/8/layout/radial1"/>
    <dgm:cxn modelId="{8ECDD281-31E5-415F-904A-DC218EE4ADC2}" type="presOf" srcId="{2D164F22-E632-4C43-ADC6-DF964064CF14}" destId="{F73B56C6-76BA-4516-8747-818E19A12883}" srcOrd="1" destOrd="0" presId="urn:microsoft.com/office/officeart/2005/8/layout/radial1"/>
    <dgm:cxn modelId="{CB80A157-E93A-4A30-970B-E9AD8E51E8B6}" type="presOf" srcId="{856D9618-F25F-4EC8-8AB6-4CBE9A7CC871}" destId="{A9867409-9C24-40B1-A2F8-B63CB07AADA9}" srcOrd="0" destOrd="0" presId="urn:microsoft.com/office/officeart/2005/8/layout/radial1"/>
    <dgm:cxn modelId="{97A8EE82-851E-4714-982D-93C8589965C8}" srcId="{856D9618-F25F-4EC8-8AB6-4CBE9A7CC871}" destId="{F822D7DA-0FF8-40C9-899E-4DB81F6D1085}" srcOrd="3" destOrd="0" parTransId="{C7F06DAC-96A5-4940-8B9E-E28FB2D3A235}" sibTransId="{A303CCE1-C77F-4930-ACAA-5C57B647CEDD}"/>
    <dgm:cxn modelId="{C1A38299-759E-4993-BE7A-8C165C177D0E}" type="presOf" srcId="{C37CC673-2CE2-469D-9D5C-0F3C0CEFA8D8}" destId="{03776DED-1364-4D0D-AC85-8930A3669136}" srcOrd="1" destOrd="0" presId="urn:microsoft.com/office/officeart/2005/8/layout/radial1"/>
    <dgm:cxn modelId="{BD38EEFD-6622-4DAE-9663-E60749952B4F}" type="presOf" srcId="{CECAEA24-886D-4B89-BDF8-07302361BD95}" destId="{7A676D9A-8E37-42BB-8426-F5A709E53ECB}" srcOrd="1" destOrd="0" presId="urn:microsoft.com/office/officeart/2005/8/layout/radial1"/>
    <dgm:cxn modelId="{036C9819-BCB6-4894-BBE3-60C9231B0860}" srcId="{856D9618-F25F-4EC8-8AB6-4CBE9A7CC871}" destId="{8E48F3E5-ECD3-42C7-A258-0064B5ABF093}" srcOrd="2" destOrd="0" parTransId="{D80EE457-3621-4434-8BA0-B381709AA227}" sibTransId="{80829C38-3FFA-4527-B5FF-F3B19B093748}"/>
    <dgm:cxn modelId="{C7EDB7AC-9105-4480-BC77-5747866BEDAE}" type="presOf" srcId="{7B08B055-D7D6-41F4-8DB5-ADCB60BE6F6F}" destId="{9E7DCF8B-08FA-4161-9DEF-2AFA780BF9DF}" srcOrd="0" destOrd="0" presId="urn:microsoft.com/office/officeart/2005/8/layout/radial1"/>
    <dgm:cxn modelId="{DFA27B2E-9719-46C7-AE76-3EA0AFF54961}" type="presOf" srcId="{C7F06DAC-96A5-4940-8B9E-E28FB2D3A235}" destId="{AD23F1B2-BC34-4119-9649-DA72922BA47C}" srcOrd="0" destOrd="0" presId="urn:microsoft.com/office/officeart/2005/8/layout/radial1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2985C64C-56E0-41A7-9320-0A116AE6A45C}" type="presParOf" srcId="{5C86E35E-A134-4B86-8BD9-CA6392A77DE1}" destId="{A9867409-9C24-40B1-A2F8-B63CB07AADA9}" srcOrd="0" destOrd="0" presId="urn:microsoft.com/office/officeart/2005/8/layout/radial1"/>
    <dgm:cxn modelId="{5B062569-4CD1-429C-84F3-6A58FB1E5A73}" type="presParOf" srcId="{5C86E35E-A134-4B86-8BD9-CA6392A77DE1}" destId="{14D8438D-3751-4ACA-AC93-F5AD9E3A7499}" srcOrd="1" destOrd="0" presId="urn:microsoft.com/office/officeart/2005/8/layout/radial1"/>
    <dgm:cxn modelId="{B1929A84-F604-4804-B3AE-AAC2751146B3}" type="presParOf" srcId="{14D8438D-3751-4ACA-AC93-F5AD9E3A7499}" destId="{F73B56C6-76BA-4516-8747-818E19A12883}" srcOrd="0" destOrd="0" presId="urn:microsoft.com/office/officeart/2005/8/layout/radial1"/>
    <dgm:cxn modelId="{EE1A9D1E-E8BF-422B-8F37-6C4123734C23}" type="presParOf" srcId="{5C86E35E-A134-4B86-8BD9-CA6392A77DE1}" destId="{4C087AFD-36FC-45B5-A09F-1940FDCD1BB9}" srcOrd="2" destOrd="0" presId="urn:microsoft.com/office/officeart/2005/8/layout/radial1"/>
    <dgm:cxn modelId="{C061663F-A5B4-4DB7-ADED-6EB116101F74}" type="presParOf" srcId="{5C86E35E-A134-4B86-8BD9-CA6392A77DE1}" destId="{4C743C79-ABF6-4B8D-8823-BF276F971F6E}" srcOrd="3" destOrd="0" presId="urn:microsoft.com/office/officeart/2005/8/layout/radial1"/>
    <dgm:cxn modelId="{E25F7851-5819-4E85-8807-0C9175BAEAA4}" type="presParOf" srcId="{4C743C79-ABF6-4B8D-8823-BF276F971F6E}" destId="{BBC25E66-3BDA-4BA9-A04D-D3A857275B35}" srcOrd="0" destOrd="0" presId="urn:microsoft.com/office/officeart/2005/8/layout/radial1"/>
    <dgm:cxn modelId="{A999B72D-CCF8-49E6-9A8A-DCD84EBE952F}" type="presParOf" srcId="{5C86E35E-A134-4B86-8BD9-CA6392A77DE1}" destId="{5F7C012C-F5D9-4E5A-836C-2C7DE01666DD}" srcOrd="4" destOrd="0" presId="urn:microsoft.com/office/officeart/2005/8/layout/radial1"/>
    <dgm:cxn modelId="{0BF7DE34-1D7A-49B4-A38A-212DFBD41DBC}" type="presParOf" srcId="{5C86E35E-A134-4B86-8BD9-CA6392A77DE1}" destId="{E752E2EC-9305-4252-80FB-AC995FCB18B3}" srcOrd="5" destOrd="0" presId="urn:microsoft.com/office/officeart/2005/8/layout/radial1"/>
    <dgm:cxn modelId="{10215D96-A55F-43CB-9A8E-486BE5CA1632}" type="presParOf" srcId="{E752E2EC-9305-4252-80FB-AC995FCB18B3}" destId="{940949E2-C8EF-4DAB-B81B-537C7A1FD1A0}" srcOrd="0" destOrd="0" presId="urn:microsoft.com/office/officeart/2005/8/layout/radial1"/>
    <dgm:cxn modelId="{F993DBC6-D70D-474F-8FC0-D1BD353DD8EE}" type="presParOf" srcId="{5C86E35E-A134-4B86-8BD9-CA6392A77DE1}" destId="{AE81450C-D9ED-409A-8771-7DCD82E29152}" srcOrd="6" destOrd="0" presId="urn:microsoft.com/office/officeart/2005/8/layout/radial1"/>
    <dgm:cxn modelId="{D6DF5013-F64C-4D12-9029-F0A99CD803F7}" type="presParOf" srcId="{5C86E35E-A134-4B86-8BD9-CA6392A77DE1}" destId="{AD23F1B2-BC34-4119-9649-DA72922BA47C}" srcOrd="7" destOrd="0" presId="urn:microsoft.com/office/officeart/2005/8/layout/radial1"/>
    <dgm:cxn modelId="{081C8064-1BEB-44B0-98D2-A272161472E8}" type="presParOf" srcId="{AD23F1B2-BC34-4119-9649-DA72922BA47C}" destId="{BF94952C-41C6-4DF6-8AFC-A1CF2FCDFFD5}" srcOrd="0" destOrd="0" presId="urn:microsoft.com/office/officeart/2005/8/layout/radial1"/>
    <dgm:cxn modelId="{0A459680-182F-47B4-94C5-A7E97079FD55}" type="presParOf" srcId="{5C86E35E-A134-4B86-8BD9-CA6392A77DE1}" destId="{637A7943-D64B-4FFB-A46D-A8E7FE759C14}" srcOrd="8" destOrd="0" presId="urn:microsoft.com/office/officeart/2005/8/layout/radial1"/>
    <dgm:cxn modelId="{ACB7C627-9DB3-4B33-9481-A06026CB8A4D}" type="presParOf" srcId="{5C86E35E-A134-4B86-8BD9-CA6392A77DE1}" destId="{00AABB90-F5FE-4FE6-8C90-CD094942A137}" srcOrd="9" destOrd="0" presId="urn:microsoft.com/office/officeart/2005/8/layout/radial1"/>
    <dgm:cxn modelId="{4426CDB7-AD5F-48EB-8468-7CBAE53989D7}" type="presParOf" srcId="{00AABB90-F5FE-4FE6-8C90-CD094942A137}" destId="{7A676D9A-8E37-42BB-8426-F5A709E53ECB}" srcOrd="0" destOrd="0" presId="urn:microsoft.com/office/officeart/2005/8/layout/radial1"/>
    <dgm:cxn modelId="{841BC5F2-BA73-42E6-9FA4-17B2FDC1261C}" type="presParOf" srcId="{5C86E35E-A134-4B86-8BD9-CA6392A77DE1}" destId="{F8AEB1FF-95C7-482E-A42B-1A38191D8323}" srcOrd="10" destOrd="0" presId="urn:microsoft.com/office/officeart/2005/8/layout/radial1"/>
    <dgm:cxn modelId="{D8EB6FDE-728D-4B1E-9AAE-806CAEB65D81}" type="presParOf" srcId="{5C86E35E-A134-4B86-8BD9-CA6392A77DE1}" destId="{B18E19EF-18DA-4048-87E6-69FEBA41F005}" srcOrd="11" destOrd="0" presId="urn:microsoft.com/office/officeart/2005/8/layout/radial1"/>
    <dgm:cxn modelId="{437504EE-B821-42CD-93B2-0745AB5EDDDC}" type="presParOf" srcId="{B18E19EF-18DA-4048-87E6-69FEBA41F005}" destId="{03776DED-1364-4D0D-AC85-8930A3669136}" srcOrd="0" destOrd="0" presId="urn:microsoft.com/office/officeart/2005/8/layout/radial1"/>
    <dgm:cxn modelId="{A517BEFD-7AA1-4E82-852D-EFE881D37D0E}" type="presParOf" srcId="{5C86E35E-A134-4B86-8BD9-CA6392A77DE1}" destId="{9E7DCF8B-08FA-4161-9DEF-2AFA780BF9DF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5E88C2F-17FA-4A74-8F3F-5D5E9FADA1DA}" type="doc">
      <dgm:prSet loTypeId="urn:microsoft.com/office/officeart/2005/8/layout/hProcess9" loCatId="process" qsTypeId="urn:microsoft.com/office/officeart/2005/8/quickstyle/simple1" qsCatId="simple" csTypeId="urn:microsoft.com/office/officeart/2005/8/colors/accent5_5" csCatId="accent5" phldr="1"/>
      <dgm:spPr/>
    </dgm:pt>
    <dgm:pt modelId="{78954426-9EBC-488F-B016-0264D1CC9960}">
      <dgm:prSet phldrT="[文本]"/>
      <dgm:spPr/>
      <dgm:t>
        <a:bodyPr/>
        <a:lstStyle/>
        <a:p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提供标准</a:t>
          </a:r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API</a:t>
          </a:r>
          <a:endParaRPr lang="zh-CN" altLang="en-US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5018B78-7D4E-4CDB-B041-524962F3F992}" type="parTrans" cxnId="{F84397D3-82AA-4A6C-8001-DE6078EF92F4}">
      <dgm:prSet/>
      <dgm:spPr/>
      <dgm:t>
        <a:bodyPr/>
        <a:lstStyle/>
        <a:p>
          <a:endParaRPr lang="zh-CN" altLang="en-US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DE1F28C-4749-4225-B24B-AD7A32C1E060}" type="sibTrans" cxnId="{F84397D3-82AA-4A6C-8001-DE6078EF92F4}">
      <dgm:prSet/>
      <dgm:spPr/>
      <dgm:t>
        <a:bodyPr/>
        <a:lstStyle/>
        <a:p>
          <a:endParaRPr lang="zh-CN" altLang="en-US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6A44F522-57E9-455D-8308-57CF8216E2D4}">
      <dgm:prSet phldrT="[文本]"/>
      <dgm:spPr/>
      <dgm:t>
        <a:bodyPr/>
        <a:lstStyle/>
        <a:p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物联网设备与中心连接</a:t>
          </a:r>
          <a:endParaRPr lang="zh-CN" altLang="en-US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6E8AD7D-8573-4905-9F8A-F6DC0F8BA759}" type="parTrans" cxnId="{1F45096F-C68E-43B6-9B09-74BE0D9AB3A6}">
      <dgm:prSet/>
      <dgm:spPr/>
      <dgm:t>
        <a:bodyPr/>
        <a:lstStyle/>
        <a:p>
          <a:endParaRPr lang="zh-CN" altLang="en-US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0D913163-8DC2-4F5E-B7CF-2718779EA36C}" type="sibTrans" cxnId="{1F45096F-C68E-43B6-9B09-74BE0D9AB3A6}">
      <dgm:prSet/>
      <dgm:spPr/>
      <dgm:t>
        <a:bodyPr/>
        <a:lstStyle/>
        <a:p>
          <a:endParaRPr lang="zh-CN" altLang="en-US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3AFCCA15-D5D0-4401-836D-102C2C624330}">
      <dgm:prSet phldrT="[文本]"/>
      <dgm:spPr/>
      <dgm:t>
        <a:bodyPr/>
        <a:lstStyle/>
        <a:p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形成物联网系统</a:t>
          </a:r>
          <a:endParaRPr lang="zh-CN" altLang="en-US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EEDA62C4-EE26-4FA3-923C-9DA96E70FD1B}" type="parTrans" cxnId="{D64E97C5-0506-4B20-8ECB-9E006B3289FE}">
      <dgm:prSet/>
      <dgm:spPr/>
      <dgm:t>
        <a:bodyPr/>
        <a:lstStyle/>
        <a:p>
          <a:endParaRPr lang="zh-CN" altLang="en-US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68E1793F-DCAC-496D-8605-F706A0C92F83}" type="sibTrans" cxnId="{D64E97C5-0506-4B20-8ECB-9E006B3289FE}">
      <dgm:prSet/>
      <dgm:spPr/>
      <dgm:t>
        <a:bodyPr/>
        <a:lstStyle/>
        <a:p>
          <a:endParaRPr lang="zh-CN" altLang="en-US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C74D641B-6DD0-478C-818D-1F0AA1520B0B}" type="pres">
      <dgm:prSet presAssocID="{C5E88C2F-17FA-4A74-8F3F-5D5E9FADA1DA}" presName="CompostProcess" presStyleCnt="0">
        <dgm:presLayoutVars>
          <dgm:dir/>
          <dgm:resizeHandles val="exact"/>
        </dgm:presLayoutVars>
      </dgm:prSet>
      <dgm:spPr/>
    </dgm:pt>
    <dgm:pt modelId="{F5E76A51-A0DD-42AC-976C-64CF90E0B5ED}" type="pres">
      <dgm:prSet presAssocID="{C5E88C2F-17FA-4A74-8F3F-5D5E9FADA1DA}" presName="arrow" presStyleLbl="bgShp" presStyleIdx="0" presStyleCnt="1"/>
      <dgm:spPr/>
    </dgm:pt>
    <dgm:pt modelId="{9617CE5C-FCAA-4FAD-AC86-A321D1AD8BD7}" type="pres">
      <dgm:prSet presAssocID="{C5E88C2F-17FA-4A74-8F3F-5D5E9FADA1DA}" presName="linearProcess" presStyleCnt="0"/>
      <dgm:spPr/>
    </dgm:pt>
    <dgm:pt modelId="{3C013B98-BC73-49B3-B926-31AC5E4DD869}" type="pres">
      <dgm:prSet presAssocID="{78954426-9EBC-488F-B016-0264D1CC9960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9A1D85-E52B-474E-B593-961CDD837AC6}" type="pres">
      <dgm:prSet presAssocID="{2DE1F28C-4749-4225-B24B-AD7A32C1E060}" presName="sibTrans" presStyleCnt="0"/>
      <dgm:spPr/>
    </dgm:pt>
    <dgm:pt modelId="{3D451FBC-FB7D-4605-BF1C-80E5DA8467CB}" type="pres">
      <dgm:prSet presAssocID="{6A44F522-57E9-455D-8308-57CF8216E2D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01FCFA-2C78-4354-9325-059A0F52CEF1}" type="pres">
      <dgm:prSet presAssocID="{0D913163-8DC2-4F5E-B7CF-2718779EA36C}" presName="sibTrans" presStyleCnt="0"/>
      <dgm:spPr/>
    </dgm:pt>
    <dgm:pt modelId="{633EEF7B-5B94-47C5-9D92-840DC69823DB}" type="pres">
      <dgm:prSet presAssocID="{3AFCCA15-D5D0-4401-836D-102C2C624330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64E97C5-0506-4B20-8ECB-9E006B3289FE}" srcId="{C5E88C2F-17FA-4A74-8F3F-5D5E9FADA1DA}" destId="{3AFCCA15-D5D0-4401-836D-102C2C624330}" srcOrd="2" destOrd="0" parTransId="{EEDA62C4-EE26-4FA3-923C-9DA96E70FD1B}" sibTransId="{68E1793F-DCAC-496D-8605-F706A0C92F83}"/>
    <dgm:cxn modelId="{5564788C-152A-4A02-B34F-D3338F6B4243}" type="presOf" srcId="{6A44F522-57E9-455D-8308-57CF8216E2D4}" destId="{3D451FBC-FB7D-4605-BF1C-80E5DA8467CB}" srcOrd="0" destOrd="0" presId="urn:microsoft.com/office/officeart/2005/8/layout/hProcess9"/>
    <dgm:cxn modelId="{109C07E2-9DAE-4B66-9861-4A931EBA7344}" type="presOf" srcId="{3AFCCA15-D5D0-4401-836D-102C2C624330}" destId="{633EEF7B-5B94-47C5-9D92-840DC69823DB}" srcOrd="0" destOrd="0" presId="urn:microsoft.com/office/officeart/2005/8/layout/hProcess9"/>
    <dgm:cxn modelId="{1F45096F-C68E-43B6-9B09-74BE0D9AB3A6}" srcId="{C5E88C2F-17FA-4A74-8F3F-5D5E9FADA1DA}" destId="{6A44F522-57E9-455D-8308-57CF8216E2D4}" srcOrd="1" destOrd="0" parTransId="{96E8AD7D-8573-4905-9F8A-F6DC0F8BA759}" sibTransId="{0D913163-8DC2-4F5E-B7CF-2718779EA36C}"/>
    <dgm:cxn modelId="{0A3C8A16-5078-4FA8-8A72-92FE0FE4194A}" type="presOf" srcId="{78954426-9EBC-488F-B016-0264D1CC9960}" destId="{3C013B98-BC73-49B3-B926-31AC5E4DD869}" srcOrd="0" destOrd="0" presId="urn:microsoft.com/office/officeart/2005/8/layout/hProcess9"/>
    <dgm:cxn modelId="{F56CD235-57DC-47CB-833D-B0E9073981F0}" type="presOf" srcId="{C5E88C2F-17FA-4A74-8F3F-5D5E9FADA1DA}" destId="{C74D641B-6DD0-478C-818D-1F0AA1520B0B}" srcOrd="0" destOrd="0" presId="urn:microsoft.com/office/officeart/2005/8/layout/hProcess9"/>
    <dgm:cxn modelId="{F84397D3-82AA-4A6C-8001-DE6078EF92F4}" srcId="{C5E88C2F-17FA-4A74-8F3F-5D5E9FADA1DA}" destId="{78954426-9EBC-488F-B016-0264D1CC9960}" srcOrd="0" destOrd="0" parTransId="{95018B78-7D4E-4CDB-B041-524962F3F992}" sibTransId="{2DE1F28C-4749-4225-B24B-AD7A32C1E060}"/>
    <dgm:cxn modelId="{DF48FCCC-F7E9-472B-BA3B-B02FDD6231AC}" type="presParOf" srcId="{C74D641B-6DD0-478C-818D-1F0AA1520B0B}" destId="{F5E76A51-A0DD-42AC-976C-64CF90E0B5ED}" srcOrd="0" destOrd="0" presId="urn:microsoft.com/office/officeart/2005/8/layout/hProcess9"/>
    <dgm:cxn modelId="{7405F6E7-8C4C-4E81-8FAC-11619FF320B6}" type="presParOf" srcId="{C74D641B-6DD0-478C-818D-1F0AA1520B0B}" destId="{9617CE5C-FCAA-4FAD-AC86-A321D1AD8BD7}" srcOrd="1" destOrd="0" presId="urn:microsoft.com/office/officeart/2005/8/layout/hProcess9"/>
    <dgm:cxn modelId="{2E57DA5A-4477-480C-866D-98315B74EB47}" type="presParOf" srcId="{9617CE5C-FCAA-4FAD-AC86-A321D1AD8BD7}" destId="{3C013B98-BC73-49B3-B926-31AC5E4DD869}" srcOrd="0" destOrd="0" presId="urn:microsoft.com/office/officeart/2005/8/layout/hProcess9"/>
    <dgm:cxn modelId="{B75C61CD-0204-465E-ABA9-6B83959190CC}" type="presParOf" srcId="{9617CE5C-FCAA-4FAD-AC86-A321D1AD8BD7}" destId="{3F9A1D85-E52B-474E-B593-961CDD837AC6}" srcOrd="1" destOrd="0" presId="urn:microsoft.com/office/officeart/2005/8/layout/hProcess9"/>
    <dgm:cxn modelId="{92D588A2-4121-4150-8735-01D680967A66}" type="presParOf" srcId="{9617CE5C-FCAA-4FAD-AC86-A321D1AD8BD7}" destId="{3D451FBC-FB7D-4605-BF1C-80E5DA8467CB}" srcOrd="2" destOrd="0" presId="urn:microsoft.com/office/officeart/2005/8/layout/hProcess9"/>
    <dgm:cxn modelId="{9B466614-F7EC-4E1C-B702-8483778A3CBD}" type="presParOf" srcId="{9617CE5C-FCAA-4FAD-AC86-A321D1AD8BD7}" destId="{2401FCFA-2C78-4354-9325-059A0F52CEF1}" srcOrd="3" destOrd="0" presId="urn:microsoft.com/office/officeart/2005/8/layout/hProcess9"/>
    <dgm:cxn modelId="{F0A0964A-527C-4BA4-BA74-7A57F199BEEE}" type="presParOf" srcId="{9617CE5C-FCAA-4FAD-AC86-A321D1AD8BD7}" destId="{633EEF7B-5B94-47C5-9D92-840DC69823D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en-US" altLang="zh-CN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023647C2-5FBB-4814-AD35-AA1E63D644B8}">
      <dgm:prSet/>
      <dgm:spPr/>
      <dgm:t>
        <a:bodyPr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23BD538-CE25-4639-B013-761608F2B510}" type="par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E3F1CE9B-D919-4C17-824A-583874FAFC0E}" type="sib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7D9DE495-0BD3-4505-ACE2-8BA98861018F}">
      <dgm:prSet/>
      <dgm:spPr/>
      <dgm:t>
        <a:bodyPr anchor="ctr"/>
        <a:lstStyle/>
        <a:p>
          <a:pPr algn="ctr" rtl="0"/>
          <a:r>
            <a:rPr lang="zh-CN" altLang="en-US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轻量文件系统</a:t>
          </a:r>
          <a:endParaRPr lang="zh-CN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E8D7956-3746-4742-A1A3-9BF879E81725}" type="par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23B17E5D-0C33-4AEA-A468-9C4A49B27626}" type="sib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DDA55056-1D62-4D6D-A3F1-ADC8580DE17E}">
      <dgm:prSet/>
      <dgm:spPr/>
      <dgm:t>
        <a:bodyPr anchor="ctr"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内存消耗较大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FA26F29-19F0-42BD-9AAE-55841D698FDA}" type="par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CAD6CCEB-ABCC-4747-BD82-799B6C39604E}" type="sib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5CFB56B8-26A0-4448-9BEE-EEA187F71430}">
      <dgm:prSet/>
      <dgm:spPr/>
      <dgm:t>
        <a:bodyPr/>
        <a:lstStyle/>
        <a:p>
          <a:pPr rtl="0"/>
          <a:r>
            <a:rPr lang="zh-CN" altLang="en-US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减少内存消耗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F7BD58A0-57F2-4611-B4B8-F0A65E2BEBB5}" type="parTrans" cxnId="{595036CF-AFE0-4D9E-B501-26D85D61CC51}">
      <dgm:prSet/>
      <dgm:spPr/>
      <dgm:t>
        <a:bodyPr/>
        <a:lstStyle/>
        <a:p>
          <a:endParaRPr lang="zh-CN" altLang="en-US"/>
        </a:p>
      </dgm:t>
    </dgm:pt>
    <dgm:pt modelId="{482B6BA1-4F4D-44E0-A957-A9447F0EFDFF}" type="sibTrans" cxnId="{595036CF-AFE0-4D9E-B501-26D85D61CC51}">
      <dgm:prSet/>
      <dgm:spPr/>
      <dgm:t>
        <a:bodyPr/>
        <a:lstStyle/>
        <a:p>
          <a:endParaRPr lang="zh-CN" altLang="en-US"/>
        </a:p>
      </dgm:t>
    </dgm:pt>
    <dgm:pt modelId="{BF822F01-3F53-4E95-B780-AC3B0B1E2728}" type="pres">
      <dgm:prSet presAssocID="{0AE6EAA5-8AD7-4896-903E-E5F09851A5F8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1BB71B-3EA8-478B-B4F7-5201BEB65CAF}" type="pres">
      <dgm:prSet presAssocID="{0AE6EAA5-8AD7-4896-903E-E5F09851A5F8}" presName="Background" presStyleLbl="node1" presStyleIdx="0" presStyleCnt="1"/>
      <dgm:spPr/>
      <dgm:t>
        <a:bodyPr/>
        <a:lstStyle/>
        <a:p>
          <a:endParaRPr lang="zh-CN" altLang="en-US"/>
        </a:p>
      </dgm:t>
    </dgm:pt>
    <dgm:pt modelId="{F918559D-AA3B-4BE4-BDDD-89E996B44821}" type="pres">
      <dgm:prSet presAssocID="{0AE6EAA5-8AD7-4896-903E-E5F09851A5F8}" presName="Divider" presStyleLbl="callout" presStyleIdx="0" presStyleCnt="1"/>
      <dgm:spPr/>
      <dgm:t>
        <a:bodyPr/>
        <a:lstStyle/>
        <a:p>
          <a:endParaRPr lang="zh-CN" altLang="en-US"/>
        </a:p>
      </dgm:t>
    </dgm:pt>
    <dgm:pt modelId="{A009FD62-C46A-42D7-9C64-BAF24064A0E7}" type="pres">
      <dgm:prSet presAssocID="{0AE6EAA5-8AD7-4896-903E-E5F09851A5F8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547075-3608-4D6B-BA1E-20F5679A2663}" type="pres">
      <dgm:prSet presAssocID="{0AE6EAA5-8AD7-4896-903E-E5F09851A5F8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9CF11-A7AA-4E8E-B4A0-021B0B41B353}" type="pres">
      <dgm:prSet presAssocID="{0AE6EAA5-8AD7-4896-903E-E5F09851A5F8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9FCC37A7-D931-4478-BA4D-F69EF55C9BC3}" type="pres">
      <dgm:prSet presAssocID="{0AE6EAA5-8AD7-4896-903E-E5F09851A5F8}" presName="ParentShape1" presStyleLbl="alignImgPlace1" presStyleIdx="0" presStyleCnt="2">
        <dgm:presLayoutVars/>
      </dgm:prSet>
      <dgm:spPr/>
      <dgm:t>
        <a:bodyPr/>
        <a:lstStyle/>
        <a:p>
          <a:endParaRPr lang="zh-CN" altLang="en-US"/>
        </a:p>
      </dgm:t>
    </dgm:pt>
    <dgm:pt modelId="{7A2E9B5E-8FAB-4220-9482-B36F918E0050}" type="pres">
      <dgm:prSet presAssocID="{0AE6EAA5-8AD7-4896-903E-E5F09851A5F8}" presName="ParentText2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C0CE882F-8D35-403C-AE30-894A8D173C4D}" type="pres">
      <dgm:prSet presAssocID="{0AE6EAA5-8AD7-4896-903E-E5F09851A5F8}" presName="ParentShape2" presStyleLbl="alignImgPlace1" presStyleIdx="1" presStyleCnt="2">
        <dgm:presLayoutVars/>
      </dgm:prSet>
      <dgm:spPr/>
      <dgm:t>
        <a:bodyPr/>
        <a:lstStyle/>
        <a:p>
          <a:endParaRPr lang="zh-CN" altLang="en-US"/>
        </a:p>
      </dgm:t>
    </dgm:pt>
  </dgm:ptLst>
  <dgm:cxnLst>
    <dgm:cxn modelId="{595036CF-AFE0-4D9E-B501-26D85D61CC51}" srcId="{856D9618-F25F-4EC8-8AB6-4CBE9A7CC871}" destId="{5CFB56B8-26A0-4448-9BEE-EEA187F71430}" srcOrd="1" destOrd="0" parTransId="{F7BD58A0-57F2-4611-B4B8-F0A65E2BEBB5}" sibTransId="{482B6BA1-4F4D-44E0-A957-A9447F0EFDFF}"/>
    <dgm:cxn modelId="{6692D598-4F2B-4C3C-9BF4-20D23A1945B7}" type="presOf" srcId="{7D9DE495-0BD3-4505-ACE2-8BA98861018F}" destId="{A009FD62-C46A-42D7-9C64-BAF24064A0E7}" srcOrd="0" destOrd="0" presId="urn:microsoft.com/office/officeart/2009/3/layout/OpposingIdeas"/>
    <dgm:cxn modelId="{C391A677-413F-43A9-9A6A-C60E469C94C4}" type="presOf" srcId="{DDA55056-1D62-4D6D-A3F1-ADC8580DE17E}" destId="{74547075-3608-4D6B-BA1E-20F5679A2663}" srcOrd="0" destOrd="0" presId="urn:microsoft.com/office/officeart/2009/3/layout/OpposingIdeas"/>
    <dgm:cxn modelId="{5E093B49-3724-43C8-B549-59F235D4B127}" type="presOf" srcId="{856D9618-F25F-4EC8-8AB6-4CBE9A7CC871}" destId="{1339CF11-A7AA-4E8E-B4A0-021B0B41B353}" srcOrd="0" destOrd="0" presId="urn:microsoft.com/office/officeart/2009/3/layout/OpposingIdeas"/>
    <dgm:cxn modelId="{65F29442-D363-45CA-BD3B-9656FAF621ED}" srcId="{0AE6EAA5-8AD7-4896-903E-E5F09851A5F8}" destId="{023647C2-5FBB-4814-AD35-AA1E63D644B8}" srcOrd="1" destOrd="0" parTransId="{223BD538-CE25-4639-B013-761608F2B510}" sibTransId="{E3F1CE9B-D919-4C17-824A-583874FAFC0E}"/>
    <dgm:cxn modelId="{A29E080A-B822-4A4E-AA60-537FF94113F9}" type="presOf" srcId="{0AE6EAA5-8AD7-4896-903E-E5F09851A5F8}" destId="{BF822F01-3F53-4E95-B780-AC3B0B1E2728}" srcOrd="0" destOrd="0" presId="urn:microsoft.com/office/officeart/2009/3/layout/OpposingIdeas"/>
    <dgm:cxn modelId="{B5C39E3B-F2FC-4A5C-8F8F-A63AB9A31063}" srcId="{023647C2-5FBB-4814-AD35-AA1E63D644B8}" destId="{DDA55056-1D62-4D6D-A3F1-ADC8580DE17E}" srcOrd="0" destOrd="0" parTransId="{9FA26F29-19F0-42BD-9AAE-55841D698FDA}" sibTransId="{CAD6CCEB-ABCC-4747-BD82-799B6C39604E}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61ED43F7-30AE-4635-92C0-A896C36DB30C}" type="presOf" srcId="{023647C2-5FBB-4814-AD35-AA1E63D644B8}" destId="{C0CE882F-8D35-403C-AE30-894A8D173C4D}" srcOrd="1" destOrd="0" presId="urn:microsoft.com/office/officeart/2009/3/layout/OpposingIdeas"/>
    <dgm:cxn modelId="{E75E954E-FB09-44A7-90D5-2418335559E2}" type="presOf" srcId="{856D9618-F25F-4EC8-8AB6-4CBE9A7CC871}" destId="{9FCC37A7-D931-4478-BA4D-F69EF55C9BC3}" srcOrd="1" destOrd="0" presId="urn:microsoft.com/office/officeart/2009/3/layout/OpposingIdeas"/>
    <dgm:cxn modelId="{56802165-ADE7-4825-A695-E930C4D7664E}" type="presOf" srcId="{023647C2-5FBB-4814-AD35-AA1E63D644B8}" destId="{7A2E9B5E-8FAB-4220-9482-B36F918E0050}" srcOrd="0" destOrd="0" presId="urn:microsoft.com/office/officeart/2009/3/layout/OpposingIdeas"/>
    <dgm:cxn modelId="{8F1EDEFE-F4FF-45A2-976F-5A10C3AE8AEE}" type="presOf" srcId="{5CFB56B8-26A0-4448-9BEE-EEA187F71430}" destId="{A009FD62-C46A-42D7-9C64-BAF24064A0E7}" srcOrd="0" destOrd="1" presId="urn:microsoft.com/office/officeart/2009/3/layout/OpposingIdeas"/>
    <dgm:cxn modelId="{ED07076E-DFA5-41F5-AC8B-EDDFBE251FEB}" srcId="{856D9618-F25F-4EC8-8AB6-4CBE9A7CC871}" destId="{7D9DE495-0BD3-4505-ACE2-8BA98861018F}" srcOrd="0" destOrd="0" parTransId="{5E8D7956-3746-4742-A1A3-9BF879E81725}" sibTransId="{23B17E5D-0C33-4AEA-A468-9C4A49B27626}"/>
    <dgm:cxn modelId="{3E1214A6-0C94-4765-B849-5979AC187DC2}" type="presParOf" srcId="{BF822F01-3F53-4E95-B780-AC3B0B1E2728}" destId="{A71BB71B-3EA8-478B-B4F7-5201BEB65CAF}" srcOrd="0" destOrd="0" presId="urn:microsoft.com/office/officeart/2009/3/layout/OpposingIdeas"/>
    <dgm:cxn modelId="{61730988-9A36-4A54-816F-2EBD9B57B447}" type="presParOf" srcId="{BF822F01-3F53-4E95-B780-AC3B0B1E2728}" destId="{F918559D-AA3B-4BE4-BDDD-89E996B44821}" srcOrd="1" destOrd="0" presId="urn:microsoft.com/office/officeart/2009/3/layout/OpposingIdeas"/>
    <dgm:cxn modelId="{5ACFCBFF-0351-4E8D-A9B8-8C9240AAD862}" type="presParOf" srcId="{BF822F01-3F53-4E95-B780-AC3B0B1E2728}" destId="{A009FD62-C46A-42D7-9C64-BAF24064A0E7}" srcOrd="2" destOrd="0" presId="urn:microsoft.com/office/officeart/2009/3/layout/OpposingIdeas"/>
    <dgm:cxn modelId="{28799746-6591-47C4-B5EA-4141F1497451}" type="presParOf" srcId="{BF822F01-3F53-4E95-B780-AC3B0B1E2728}" destId="{74547075-3608-4D6B-BA1E-20F5679A2663}" srcOrd="3" destOrd="0" presId="urn:microsoft.com/office/officeart/2009/3/layout/OpposingIdeas"/>
    <dgm:cxn modelId="{0B22B985-A04D-4B80-8127-29615D494E4A}" type="presParOf" srcId="{BF822F01-3F53-4E95-B780-AC3B0B1E2728}" destId="{1339CF11-A7AA-4E8E-B4A0-021B0B41B353}" srcOrd="4" destOrd="0" presId="urn:microsoft.com/office/officeart/2009/3/layout/OpposingIdeas"/>
    <dgm:cxn modelId="{11F31573-D1DC-45F6-9642-E876DAFA22EB}" type="presParOf" srcId="{BF822F01-3F53-4E95-B780-AC3B0B1E2728}" destId="{9FCC37A7-D931-4478-BA4D-F69EF55C9BC3}" srcOrd="5" destOrd="0" presId="urn:microsoft.com/office/officeart/2009/3/layout/OpposingIdeas"/>
    <dgm:cxn modelId="{C20ECCE9-34C4-41DD-A7CB-DEF5CE7E7067}" type="presParOf" srcId="{BF822F01-3F53-4E95-B780-AC3B0B1E2728}" destId="{7A2E9B5E-8FAB-4220-9482-B36F918E0050}" srcOrd="6" destOrd="0" presId="urn:microsoft.com/office/officeart/2009/3/layout/OpposingIdeas"/>
    <dgm:cxn modelId="{E2FE9E04-AEBD-4632-BB8A-7A9493B558C9}" type="presParOf" srcId="{BF822F01-3F53-4E95-B780-AC3B0B1E2728}" destId="{C0CE882F-8D35-403C-AE30-894A8D173C4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vList3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生态不成熟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027BAF41-1F51-478E-A687-0BA0D893F95F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基础结构不完善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7E3C397C-7BA3-4D14-9973-D133740AFD1F}" type="par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676846B9-846E-4759-A199-C5BCCB841937}" type="sib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2CE98442-4D5F-43AD-A36E-B119310203BE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不同厂商设备难协作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9FA22A4-9AAE-4673-B3CE-E854D1ABCC39}" type="parTrans" cxnId="{BEC2E275-BB8B-4F11-A511-97A57CD82B2B}">
      <dgm:prSet/>
      <dgm:spPr/>
      <dgm:t>
        <a:bodyPr/>
        <a:lstStyle/>
        <a:p>
          <a:endParaRPr lang="zh-CN" altLang="en-US"/>
        </a:p>
      </dgm:t>
    </dgm:pt>
    <dgm:pt modelId="{6079558A-B2D2-4D3A-8BE3-6608A56A75A7}" type="sibTrans" cxnId="{BEC2E275-BB8B-4F11-A511-97A57CD82B2B}">
      <dgm:prSet/>
      <dgm:spPr/>
      <dgm:t>
        <a:bodyPr/>
        <a:lstStyle/>
        <a:p>
          <a:endParaRPr lang="zh-CN" altLang="en-US"/>
        </a:p>
      </dgm:t>
    </dgm:pt>
    <dgm:pt modelId="{547A3F69-03F4-4EC5-9E84-3E1B217A9D77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隐私安全无保障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84FDA05B-0746-463E-B5E9-0034E414B5F5}" type="parTrans" cxnId="{76E1B4C6-C6AF-466D-8FD6-DA094D38F1E4}">
      <dgm:prSet/>
      <dgm:spPr/>
      <dgm:t>
        <a:bodyPr/>
        <a:lstStyle/>
        <a:p>
          <a:endParaRPr lang="zh-CN" altLang="en-US"/>
        </a:p>
      </dgm:t>
    </dgm:pt>
    <dgm:pt modelId="{F8311DDA-EA18-4EF6-A419-8F58224C3AE9}" type="sibTrans" cxnId="{76E1B4C6-C6AF-466D-8FD6-DA094D38F1E4}">
      <dgm:prSet/>
      <dgm:spPr/>
      <dgm:t>
        <a:bodyPr/>
        <a:lstStyle/>
        <a:p>
          <a:endParaRPr lang="zh-CN" altLang="en-US"/>
        </a:p>
      </dgm:t>
    </dgm:pt>
    <dgm:pt modelId="{E2ECF3B1-54EA-4C45-942D-AB1F9E51B6CB}" type="pres">
      <dgm:prSet presAssocID="{0AE6EAA5-8AD7-4896-903E-E5F09851A5F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C62D10-A756-412F-94E7-BCE0CC54BE8C}" type="pres">
      <dgm:prSet presAssocID="{856D9618-F25F-4EC8-8AB6-4CBE9A7CC871}" presName="composite" presStyleCnt="0"/>
      <dgm:spPr/>
    </dgm:pt>
    <dgm:pt modelId="{F3F61323-E35F-4BB2-9F9B-580FE5CEA89C}" type="pres">
      <dgm:prSet presAssocID="{856D9618-F25F-4EC8-8AB6-4CBE9A7CC871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507BF3C-6317-4F2E-8B98-88337A959C8F}" type="pres">
      <dgm:prSet presAssocID="{856D9618-F25F-4EC8-8AB6-4CBE9A7CC871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B69BCB-E0AC-492B-B4E6-001F86BA3233}" type="pres">
      <dgm:prSet presAssocID="{D64E548D-8A5B-4959-99E3-27ECD33B6E60}" presName="spacing" presStyleCnt="0"/>
      <dgm:spPr/>
    </dgm:pt>
    <dgm:pt modelId="{0CDD9E55-BE01-4C61-900C-9C9359492B57}" type="pres">
      <dgm:prSet presAssocID="{027BAF41-1F51-478E-A687-0BA0D893F95F}" presName="composite" presStyleCnt="0"/>
      <dgm:spPr/>
    </dgm:pt>
    <dgm:pt modelId="{A830D728-3445-4B6B-9936-80CDC3BC949B}" type="pres">
      <dgm:prSet presAssocID="{027BAF41-1F51-478E-A687-0BA0D893F95F}" presName="imgShp" presStyleLbl="f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337F946-65D0-49EB-993F-B1CD0C711320}" type="pres">
      <dgm:prSet presAssocID="{027BAF41-1F51-478E-A687-0BA0D893F95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B4EDC0-C163-4F99-BE5E-CBE251D9BB59}" type="pres">
      <dgm:prSet presAssocID="{676846B9-846E-4759-A199-C5BCCB841937}" presName="spacing" presStyleCnt="0"/>
      <dgm:spPr/>
    </dgm:pt>
    <dgm:pt modelId="{C3DC23A2-F1F8-41CF-B30A-EF22F829AF18}" type="pres">
      <dgm:prSet presAssocID="{2CE98442-4D5F-43AD-A36E-B119310203BE}" presName="composite" presStyleCnt="0"/>
      <dgm:spPr/>
    </dgm:pt>
    <dgm:pt modelId="{623DE411-8834-4316-B3E5-A1AF2B8BBDDB}" type="pres">
      <dgm:prSet presAssocID="{2CE98442-4D5F-43AD-A36E-B119310203BE}" presName="imgShp" presStyleLbl="fgImgPlac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0BDD4BF1-B16E-4903-BB5D-98048F2EB096}" type="pres">
      <dgm:prSet presAssocID="{2CE98442-4D5F-43AD-A36E-B119310203BE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1C7C40-4308-4492-8880-95DCC19E39DE}" type="pres">
      <dgm:prSet presAssocID="{6079558A-B2D2-4D3A-8BE3-6608A56A75A7}" presName="spacing" presStyleCnt="0"/>
      <dgm:spPr/>
    </dgm:pt>
    <dgm:pt modelId="{36652C33-AF0E-4858-A50C-6E14CD6E6B31}" type="pres">
      <dgm:prSet presAssocID="{547A3F69-03F4-4EC5-9E84-3E1B217A9D77}" presName="composite" presStyleCnt="0"/>
      <dgm:spPr/>
    </dgm:pt>
    <dgm:pt modelId="{65C560CD-FB7E-4D27-A730-3B30A2FF8671}" type="pres">
      <dgm:prSet presAssocID="{547A3F69-03F4-4EC5-9E84-3E1B217A9D77}" presName="imgShp" presStyleLbl="fgImgPlac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71076ACE-88A2-4077-BA1D-062E73A7BB5D}" type="pres">
      <dgm:prSet presAssocID="{547A3F69-03F4-4EC5-9E84-3E1B217A9D77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7CF59E-E8DA-4C80-B40A-DC0EA5DF3580}" type="presOf" srcId="{856D9618-F25F-4EC8-8AB6-4CBE9A7CC871}" destId="{A507BF3C-6317-4F2E-8B98-88337A959C8F}" srcOrd="0" destOrd="0" presId="urn:microsoft.com/office/officeart/2005/8/layout/vList3"/>
    <dgm:cxn modelId="{1E77FC91-5D68-4B23-9786-F4B8FD8C3E38}" type="presOf" srcId="{547A3F69-03F4-4EC5-9E84-3E1B217A9D77}" destId="{71076ACE-88A2-4077-BA1D-062E73A7BB5D}" srcOrd="0" destOrd="0" presId="urn:microsoft.com/office/officeart/2005/8/layout/vList3"/>
    <dgm:cxn modelId="{76E1B4C6-C6AF-466D-8FD6-DA094D38F1E4}" srcId="{0AE6EAA5-8AD7-4896-903E-E5F09851A5F8}" destId="{547A3F69-03F4-4EC5-9E84-3E1B217A9D77}" srcOrd="3" destOrd="0" parTransId="{84FDA05B-0746-463E-B5E9-0034E414B5F5}" sibTransId="{F8311DDA-EA18-4EF6-A419-8F58224C3AE9}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FF0C27D5-23A3-4287-B8B5-AC539E735C40}" type="presOf" srcId="{027BAF41-1F51-478E-A687-0BA0D893F95F}" destId="{A337F946-65D0-49EB-993F-B1CD0C711320}" srcOrd="0" destOrd="0" presId="urn:microsoft.com/office/officeart/2005/8/layout/vList3"/>
    <dgm:cxn modelId="{C3AD0665-3F81-4FBB-BABA-8E6EC61048F9}" type="presOf" srcId="{0AE6EAA5-8AD7-4896-903E-E5F09851A5F8}" destId="{E2ECF3B1-54EA-4C45-942D-AB1F9E51B6CB}" srcOrd="0" destOrd="0" presId="urn:microsoft.com/office/officeart/2005/8/layout/vList3"/>
    <dgm:cxn modelId="{BEC2E275-BB8B-4F11-A511-97A57CD82B2B}" srcId="{0AE6EAA5-8AD7-4896-903E-E5F09851A5F8}" destId="{2CE98442-4D5F-43AD-A36E-B119310203BE}" srcOrd="2" destOrd="0" parTransId="{29FA22A4-9AAE-4673-B3CE-E854D1ABCC39}" sibTransId="{6079558A-B2D2-4D3A-8BE3-6608A56A75A7}"/>
    <dgm:cxn modelId="{B47DCFBE-BFDB-496F-B211-79A493A4D2CD}" type="presOf" srcId="{2CE98442-4D5F-43AD-A36E-B119310203BE}" destId="{0BDD4BF1-B16E-4903-BB5D-98048F2EB096}" srcOrd="0" destOrd="0" presId="urn:microsoft.com/office/officeart/2005/8/layout/vList3"/>
    <dgm:cxn modelId="{71EE3895-19E2-49E4-92FB-AB29E081D024}" srcId="{0AE6EAA5-8AD7-4896-903E-E5F09851A5F8}" destId="{027BAF41-1F51-478E-A687-0BA0D893F95F}" srcOrd="1" destOrd="0" parTransId="{7E3C397C-7BA3-4D14-9973-D133740AFD1F}" sibTransId="{676846B9-846E-4759-A199-C5BCCB841937}"/>
    <dgm:cxn modelId="{2CFB4A8B-181C-407B-864A-3B13EF82F7A8}" type="presParOf" srcId="{E2ECF3B1-54EA-4C45-942D-AB1F9E51B6CB}" destId="{66C62D10-A756-412F-94E7-BCE0CC54BE8C}" srcOrd="0" destOrd="0" presId="urn:microsoft.com/office/officeart/2005/8/layout/vList3"/>
    <dgm:cxn modelId="{5BA3BF2C-6CF7-4D78-BBC2-C8B6A494A452}" type="presParOf" srcId="{66C62D10-A756-412F-94E7-BCE0CC54BE8C}" destId="{F3F61323-E35F-4BB2-9F9B-580FE5CEA89C}" srcOrd="0" destOrd="0" presId="urn:microsoft.com/office/officeart/2005/8/layout/vList3"/>
    <dgm:cxn modelId="{18438FF7-C34C-462C-BD88-68DFFA6EB9E6}" type="presParOf" srcId="{66C62D10-A756-412F-94E7-BCE0CC54BE8C}" destId="{A507BF3C-6317-4F2E-8B98-88337A959C8F}" srcOrd="1" destOrd="0" presId="urn:microsoft.com/office/officeart/2005/8/layout/vList3"/>
    <dgm:cxn modelId="{BF0984BC-998C-4C2B-ADFC-4BF6F62FD1AA}" type="presParOf" srcId="{E2ECF3B1-54EA-4C45-942D-AB1F9E51B6CB}" destId="{47B69BCB-E0AC-492B-B4E6-001F86BA3233}" srcOrd="1" destOrd="0" presId="urn:microsoft.com/office/officeart/2005/8/layout/vList3"/>
    <dgm:cxn modelId="{BA5E0D33-670F-4DA9-A0FE-7D33ACC5FD2D}" type="presParOf" srcId="{E2ECF3B1-54EA-4C45-942D-AB1F9E51B6CB}" destId="{0CDD9E55-BE01-4C61-900C-9C9359492B57}" srcOrd="2" destOrd="0" presId="urn:microsoft.com/office/officeart/2005/8/layout/vList3"/>
    <dgm:cxn modelId="{A584E29C-D1F6-4483-9D77-20FAC011960E}" type="presParOf" srcId="{0CDD9E55-BE01-4C61-900C-9C9359492B57}" destId="{A830D728-3445-4B6B-9936-80CDC3BC949B}" srcOrd="0" destOrd="0" presId="urn:microsoft.com/office/officeart/2005/8/layout/vList3"/>
    <dgm:cxn modelId="{0315BB02-2F52-42CA-8902-9027BE74B1AF}" type="presParOf" srcId="{0CDD9E55-BE01-4C61-900C-9C9359492B57}" destId="{A337F946-65D0-49EB-993F-B1CD0C711320}" srcOrd="1" destOrd="0" presId="urn:microsoft.com/office/officeart/2005/8/layout/vList3"/>
    <dgm:cxn modelId="{8EB919DF-847D-4AA3-920D-CA8D5C0A0497}" type="presParOf" srcId="{E2ECF3B1-54EA-4C45-942D-AB1F9E51B6CB}" destId="{F4B4EDC0-C163-4F99-BE5E-CBE251D9BB59}" srcOrd="3" destOrd="0" presId="urn:microsoft.com/office/officeart/2005/8/layout/vList3"/>
    <dgm:cxn modelId="{A93B6859-686F-4D5D-AFEB-A8ABF0742851}" type="presParOf" srcId="{E2ECF3B1-54EA-4C45-942D-AB1F9E51B6CB}" destId="{C3DC23A2-F1F8-41CF-B30A-EF22F829AF18}" srcOrd="4" destOrd="0" presId="urn:microsoft.com/office/officeart/2005/8/layout/vList3"/>
    <dgm:cxn modelId="{24FD71F7-3959-422D-B16A-37E4E64DD3EF}" type="presParOf" srcId="{C3DC23A2-F1F8-41CF-B30A-EF22F829AF18}" destId="{623DE411-8834-4316-B3E5-A1AF2B8BBDDB}" srcOrd="0" destOrd="0" presId="urn:microsoft.com/office/officeart/2005/8/layout/vList3"/>
    <dgm:cxn modelId="{D8BDA271-2E1E-4065-A67A-1B281BB43B9E}" type="presParOf" srcId="{C3DC23A2-F1F8-41CF-B30A-EF22F829AF18}" destId="{0BDD4BF1-B16E-4903-BB5D-98048F2EB096}" srcOrd="1" destOrd="0" presId="urn:microsoft.com/office/officeart/2005/8/layout/vList3"/>
    <dgm:cxn modelId="{98FDB07C-3E4D-47C3-B197-9A32A4D96F5E}" type="presParOf" srcId="{E2ECF3B1-54EA-4C45-942D-AB1F9E51B6CB}" destId="{C81C7C40-4308-4492-8880-95DCC19E39DE}" srcOrd="5" destOrd="0" presId="urn:microsoft.com/office/officeart/2005/8/layout/vList3"/>
    <dgm:cxn modelId="{275FB2F3-24FE-4229-9065-72748D472942}" type="presParOf" srcId="{E2ECF3B1-54EA-4C45-942D-AB1F9E51B6CB}" destId="{36652C33-AF0E-4858-A50C-6E14CD6E6B31}" srcOrd="6" destOrd="0" presId="urn:microsoft.com/office/officeart/2005/8/layout/vList3"/>
    <dgm:cxn modelId="{337C9A8D-B30B-473B-B63C-17DF24759899}" type="presParOf" srcId="{36652C33-AF0E-4858-A50C-6E14CD6E6B31}" destId="{65C560CD-FB7E-4D27-A730-3B30A2FF8671}" srcOrd="0" destOrd="0" presId="urn:microsoft.com/office/officeart/2005/8/layout/vList3"/>
    <dgm:cxn modelId="{52FA42CE-BC09-4E17-9791-E11FD8CB8FFA}" type="presParOf" srcId="{36652C33-AF0E-4858-A50C-6E14CD6E6B31}" destId="{71076ACE-88A2-4077-BA1D-062E73A7BB5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C2D0A75-1193-4144-AE34-FD8D6BFFBEAC}" type="doc">
      <dgm:prSet loTypeId="urn:microsoft.com/office/officeart/2005/8/layout/hierarchy4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E2FF85FB-D3A9-4630-8FF7-4C0314CA9C21}">
      <dgm:prSet/>
      <dgm:spPr/>
      <dgm:t>
        <a:bodyPr/>
        <a:lstStyle/>
        <a:p>
          <a:pPr algn="ctr" rtl="0"/>
          <a:r>
            <a:rPr lang="zh-CN" altLang="en-US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内存</a:t>
          </a:r>
          <a:r>
            <a:rPr lang="zh-CN" altLang="en-US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小</a:t>
          </a:r>
          <a:endParaRPr lang="zh-CN" dirty="0">
            <a:latin typeface="思源黑体 CN Bold" panose="020B0800000000000000" pitchFamily="34" charset="-122"/>
            <a:ea typeface="思源黑体 CN Bold" panose="020B0800000000000000" pitchFamily="34" charset="-122"/>
          </a:endParaRPr>
        </a:p>
      </dgm:t>
    </dgm:pt>
    <dgm:pt modelId="{179F1ACE-0001-426F-B1D5-5BBB1769208A}" type="par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F1B81B82-EB50-4EAE-B0C0-14C0B83D94C1}" type="sib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5AAC76F2-FF95-4C94-AAB2-458724931CC1}" type="pres">
      <dgm:prSet presAssocID="{3C2D0A75-1193-4144-AE34-FD8D6BFFBEA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676DEDC-A42A-48A7-A036-2A2FED7D394A}" type="pres">
      <dgm:prSet presAssocID="{E2FF85FB-D3A9-4630-8FF7-4C0314CA9C21}" presName="vertOne" presStyleCnt="0"/>
      <dgm:spPr/>
    </dgm:pt>
    <dgm:pt modelId="{2008FBD7-58B4-4FF7-A0EE-536C2DF5F2C3}" type="pres">
      <dgm:prSet presAssocID="{E2FF85FB-D3A9-4630-8FF7-4C0314CA9C21}" presName="txOne" presStyleLbl="node0" presStyleIdx="0" presStyleCnt="1" custLinFactNeighborY="-12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423374-BCB6-4322-B87C-898D5AB07926}" type="pres">
      <dgm:prSet presAssocID="{E2FF85FB-D3A9-4630-8FF7-4C0314CA9C21}" presName="horzOne" presStyleCnt="0"/>
      <dgm:spPr/>
    </dgm:pt>
  </dgm:ptLst>
  <dgm:cxnLst>
    <dgm:cxn modelId="{EB0A6CA9-B23E-43FA-B3AE-C5796C83410E}" srcId="{3C2D0A75-1193-4144-AE34-FD8D6BFFBEAC}" destId="{E2FF85FB-D3A9-4630-8FF7-4C0314CA9C21}" srcOrd="0" destOrd="0" parTransId="{179F1ACE-0001-426F-B1D5-5BBB1769208A}" sibTransId="{F1B81B82-EB50-4EAE-B0C0-14C0B83D94C1}"/>
    <dgm:cxn modelId="{6990DB55-FC01-4D44-96B1-FB726460ED79}" type="presOf" srcId="{3C2D0A75-1193-4144-AE34-FD8D6BFFBEAC}" destId="{5AAC76F2-FF95-4C94-AAB2-458724931CC1}" srcOrd="0" destOrd="0" presId="urn:microsoft.com/office/officeart/2005/8/layout/hierarchy4"/>
    <dgm:cxn modelId="{BF995CF6-99B4-462B-A462-12C34057D5E4}" type="presOf" srcId="{E2FF85FB-D3A9-4630-8FF7-4C0314CA9C21}" destId="{2008FBD7-58B4-4FF7-A0EE-536C2DF5F2C3}" srcOrd="0" destOrd="0" presId="urn:microsoft.com/office/officeart/2005/8/layout/hierarchy4"/>
    <dgm:cxn modelId="{7C1A38B1-0152-4CA4-91E0-DE928B2DBB18}" type="presParOf" srcId="{5AAC76F2-FF95-4C94-AAB2-458724931CC1}" destId="{5676DEDC-A42A-48A7-A036-2A2FED7D394A}" srcOrd="0" destOrd="0" presId="urn:microsoft.com/office/officeart/2005/8/layout/hierarchy4"/>
    <dgm:cxn modelId="{6FA9269F-4567-4E58-A919-73F10F07F92E}" type="presParOf" srcId="{5676DEDC-A42A-48A7-A036-2A2FED7D394A}" destId="{2008FBD7-58B4-4FF7-A0EE-536C2DF5F2C3}" srcOrd="0" destOrd="0" presId="urn:microsoft.com/office/officeart/2005/8/layout/hierarchy4"/>
    <dgm:cxn modelId="{B69BA660-0756-4205-AD79-1F95A0D6734A}" type="presParOf" srcId="{5676DEDC-A42A-48A7-A036-2A2FED7D394A}" destId="{1A423374-BCB6-4322-B87C-898D5AB0792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en-US" altLang="zh-CN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023647C2-5FBB-4814-AD35-AA1E63D644B8}">
      <dgm:prSet/>
      <dgm:spPr/>
      <dgm:t>
        <a:bodyPr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23BD538-CE25-4639-B013-761608F2B510}" type="par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E3F1CE9B-D919-4C17-824A-583874FAFC0E}" type="sib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7D9DE495-0BD3-4505-ACE2-8BA98861018F}">
      <dgm:prSet/>
      <dgm:spPr/>
      <dgm:t>
        <a:bodyPr anchor="ctr"/>
        <a:lstStyle/>
        <a:p>
          <a:pPr algn="ctr" rtl="0"/>
          <a:r>
            <a:rPr lang="zh-CN" altLang="en-US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为闪存做读写优化</a:t>
          </a:r>
          <a:endParaRPr lang="zh-CN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E8D7956-3746-4742-A1A3-9BF879E81725}" type="par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23B17E5D-0C33-4AEA-A468-9C4A49B27626}" type="sib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DDA55056-1D62-4D6D-A3F1-ADC8580DE17E}">
      <dgm:prSet/>
      <dgm:spPr/>
      <dgm:t>
        <a:bodyPr anchor="ctr"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闪存设备易磨损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FA26F29-19F0-42BD-9AAE-55841D698FDA}" type="par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CAD6CCEB-ABCC-4747-BD82-799B6C39604E}" type="sib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BF822F01-3F53-4E95-B780-AC3B0B1E2728}" type="pres">
      <dgm:prSet presAssocID="{0AE6EAA5-8AD7-4896-903E-E5F09851A5F8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1BB71B-3EA8-478B-B4F7-5201BEB65CAF}" type="pres">
      <dgm:prSet presAssocID="{0AE6EAA5-8AD7-4896-903E-E5F09851A5F8}" presName="Background" presStyleLbl="node1" presStyleIdx="0" presStyleCnt="1"/>
      <dgm:spPr/>
      <dgm:t>
        <a:bodyPr/>
        <a:lstStyle/>
        <a:p>
          <a:endParaRPr lang="zh-CN" altLang="en-US"/>
        </a:p>
      </dgm:t>
    </dgm:pt>
    <dgm:pt modelId="{F918559D-AA3B-4BE4-BDDD-89E996B44821}" type="pres">
      <dgm:prSet presAssocID="{0AE6EAA5-8AD7-4896-903E-E5F09851A5F8}" presName="Divider" presStyleLbl="callout" presStyleIdx="0" presStyleCnt="1"/>
      <dgm:spPr/>
      <dgm:t>
        <a:bodyPr/>
        <a:lstStyle/>
        <a:p>
          <a:endParaRPr lang="zh-CN" altLang="en-US"/>
        </a:p>
      </dgm:t>
    </dgm:pt>
    <dgm:pt modelId="{A009FD62-C46A-42D7-9C64-BAF24064A0E7}" type="pres">
      <dgm:prSet presAssocID="{0AE6EAA5-8AD7-4896-903E-E5F09851A5F8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547075-3608-4D6B-BA1E-20F5679A2663}" type="pres">
      <dgm:prSet presAssocID="{0AE6EAA5-8AD7-4896-903E-E5F09851A5F8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9CF11-A7AA-4E8E-B4A0-021B0B41B353}" type="pres">
      <dgm:prSet presAssocID="{0AE6EAA5-8AD7-4896-903E-E5F09851A5F8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9FCC37A7-D931-4478-BA4D-F69EF55C9BC3}" type="pres">
      <dgm:prSet presAssocID="{0AE6EAA5-8AD7-4896-903E-E5F09851A5F8}" presName="ParentShape1" presStyleLbl="alignImgPlace1" presStyleIdx="0" presStyleCnt="2">
        <dgm:presLayoutVars/>
      </dgm:prSet>
      <dgm:spPr/>
      <dgm:t>
        <a:bodyPr/>
        <a:lstStyle/>
        <a:p>
          <a:endParaRPr lang="zh-CN" altLang="en-US"/>
        </a:p>
      </dgm:t>
    </dgm:pt>
    <dgm:pt modelId="{7A2E9B5E-8FAB-4220-9482-B36F918E0050}" type="pres">
      <dgm:prSet presAssocID="{0AE6EAA5-8AD7-4896-903E-E5F09851A5F8}" presName="ParentText2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C0CE882F-8D35-403C-AE30-894A8D173C4D}" type="pres">
      <dgm:prSet presAssocID="{0AE6EAA5-8AD7-4896-903E-E5F09851A5F8}" presName="ParentShape2" presStyleLbl="alignImgPlace1" presStyleIdx="1" presStyleCnt="2">
        <dgm:presLayoutVars/>
      </dgm:prSet>
      <dgm:spPr/>
      <dgm:t>
        <a:bodyPr/>
        <a:lstStyle/>
        <a:p>
          <a:endParaRPr lang="zh-CN" altLang="en-US"/>
        </a:p>
      </dgm:t>
    </dgm:pt>
  </dgm:ptLst>
  <dgm:cxnLst>
    <dgm:cxn modelId="{21E05F27-E022-4EFA-AD99-3F1E0E726AF5}" type="presOf" srcId="{DDA55056-1D62-4D6D-A3F1-ADC8580DE17E}" destId="{74547075-3608-4D6B-BA1E-20F5679A2663}" srcOrd="0" destOrd="0" presId="urn:microsoft.com/office/officeart/2009/3/layout/OpposingIdeas"/>
    <dgm:cxn modelId="{24925108-D59E-4CA9-ACBF-384155C5B8F3}" type="presOf" srcId="{023647C2-5FBB-4814-AD35-AA1E63D644B8}" destId="{C0CE882F-8D35-403C-AE30-894A8D173C4D}" srcOrd="1" destOrd="0" presId="urn:microsoft.com/office/officeart/2009/3/layout/OpposingIdeas"/>
    <dgm:cxn modelId="{65F29442-D363-45CA-BD3B-9656FAF621ED}" srcId="{0AE6EAA5-8AD7-4896-903E-E5F09851A5F8}" destId="{023647C2-5FBB-4814-AD35-AA1E63D644B8}" srcOrd="1" destOrd="0" parTransId="{223BD538-CE25-4639-B013-761608F2B510}" sibTransId="{E3F1CE9B-D919-4C17-824A-583874FAFC0E}"/>
    <dgm:cxn modelId="{EEC24A2D-94C3-410F-8E98-C204BF419177}" type="presOf" srcId="{023647C2-5FBB-4814-AD35-AA1E63D644B8}" destId="{7A2E9B5E-8FAB-4220-9482-B36F918E0050}" srcOrd="0" destOrd="0" presId="urn:microsoft.com/office/officeart/2009/3/layout/OpposingIdeas"/>
    <dgm:cxn modelId="{B5C39E3B-F2FC-4A5C-8F8F-A63AB9A31063}" srcId="{023647C2-5FBB-4814-AD35-AA1E63D644B8}" destId="{DDA55056-1D62-4D6D-A3F1-ADC8580DE17E}" srcOrd="0" destOrd="0" parTransId="{9FA26F29-19F0-42BD-9AAE-55841D698FDA}" sibTransId="{CAD6CCEB-ABCC-4747-BD82-799B6C39604E}"/>
    <dgm:cxn modelId="{9FA1FB7A-4CD9-4A65-BEB8-7AB7702344C3}" type="presOf" srcId="{7D9DE495-0BD3-4505-ACE2-8BA98861018F}" destId="{A009FD62-C46A-42D7-9C64-BAF24064A0E7}" srcOrd="0" destOrd="0" presId="urn:microsoft.com/office/officeart/2009/3/layout/OpposingIdeas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851A4D19-F199-4294-A6E3-C553E1818B18}" type="presOf" srcId="{856D9618-F25F-4EC8-8AB6-4CBE9A7CC871}" destId="{9FCC37A7-D931-4478-BA4D-F69EF55C9BC3}" srcOrd="1" destOrd="0" presId="urn:microsoft.com/office/officeart/2009/3/layout/OpposingIdeas"/>
    <dgm:cxn modelId="{ED07076E-DFA5-41F5-AC8B-EDDFBE251FEB}" srcId="{856D9618-F25F-4EC8-8AB6-4CBE9A7CC871}" destId="{7D9DE495-0BD3-4505-ACE2-8BA98861018F}" srcOrd="0" destOrd="0" parTransId="{5E8D7956-3746-4742-A1A3-9BF879E81725}" sibTransId="{23B17E5D-0C33-4AEA-A468-9C4A49B27626}"/>
    <dgm:cxn modelId="{0E39A679-0B18-41FA-BB24-F33914C77D8A}" type="presOf" srcId="{0AE6EAA5-8AD7-4896-903E-E5F09851A5F8}" destId="{BF822F01-3F53-4E95-B780-AC3B0B1E2728}" srcOrd="0" destOrd="0" presId="urn:microsoft.com/office/officeart/2009/3/layout/OpposingIdeas"/>
    <dgm:cxn modelId="{B672D8DC-1F37-4495-B9DD-09EF75F591C6}" type="presOf" srcId="{856D9618-F25F-4EC8-8AB6-4CBE9A7CC871}" destId="{1339CF11-A7AA-4E8E-B4A0-021B0B41B353}" srcOrd="0" destOrd="0" presId="urn:microsoft.com/office/officeart/2009/3/layout/OpposingIdeas"/>
    <dgm:cxn modelId="{065982AD-ED44-425D-A655-9697F5508601}" type="presParOf" srcId="{BF822F01-3F53-4E95-B780-AC3B0B1E2728}" destId="{A71BB71B-3EA8-478B-B4F7-5201BEB65CAF}" srcOrd="0" destOrd="0" presId="urn:microsoft.com/office/officeart/2009/3/layout/OpposingIdeas"/>
    <dgm:cxn modelId="{9981E9F2-8BBE-4531-8F56-5B29F32960D2}" type="presParOf" srcId="{BF822F01-3F53-4E95-B780-AC3B0B1E2728}" destId="{F918559D-AA3B-4BE4-BDDD-89E996B44821}" srcOrd="1" destOrd="0" presId="urn:microsoft.com/office/officeart/2009/3/layout/OpposingIdeas"/>
    <dgm:cxn modelId="{1A25B32C-EDBA-44D6-85F2-B535F5A6C4C0}" type="presParOf" srcId="{BF822F01-3F53-4E95-B780-AC3B0B1E2728}" destId="{A009FD62-C46A-42D7-9C64-BAF24064A0E7}" srcOrd="2" destOrd="0" presId="urn:microsoft.com/office/officeart/2009/3/layout/OpposingIdeas"/>
    <dgm:cxn modelId="{2EEDDD3E-684B-462E-8BDB-F4F463BCF6FA}" type="presParOf" srcId="{BF822F01-3F53-4E95-B780-AC3B0B1E2728}" destId="{74547075-3608-4D6B-BA1E-20F5679A2663}" srcOrd="3" destOrd="0" presId="urn:microsoft.com/office/officeart/2009/3/layout/OpposingIdeas"/>
    <dgm:cxn modelId="{42E0D525-1889-445E-9D3D-FE628CBA5E13}" type="presParOf" srcId="{BF822F01-3F53-4E95-B780-AC3B0B1E2728}" destId="{1339CF11-A7AA-4E8E-B4A0-021B0B41B353}" srcOrd="4" destOrd="0" presId="urn:microsoft.com/office/officeart/2009/3/layout/OpposingIdeas"/>
    <dgm:cxn modelId="{131EB9E3-7BEB-4609-B1D5-29A791D0653F}" type="presParOf" srcId="{BF822F01-3F53-4E95-B780-AC3B0B1E2728}" destId="{9FCC37A7-D931-4478-BA4D-F69EF55C9BC3}" srcOrd="5" destOrd="0" presId="urn:microsoft.com/office/officeart/2009/3/layout/OpposingIdeas"/>
    <dgm:cxn modelId="{DBE1DBA0-B091-4AAB-9CE3-4F0315F676C9}" type="presParOf" srcId="{BF822F01-3F53-4E95-B780-AC3B0B1E2728}" destId="{7A2E9B5E-8FAB-4220-9482-B36F918E0050}" srcOrd="6" destOrd="0" presId="urn:microsoft.com/office/officeart/2009/3/layout/OpposingIdeas"/>
    <dgm:cxn modelId="{D2345A34-8EF7-4932-AB99-E7D31C166B43}" type="presParOf" srcId="{BF822F01-3F53-4E95-B780-AC3B0B1E2728}" destId="{C0CE882F-8D35-403C-AE30-894A8D173C4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C2D0A75-1193-4144-AE34-FD8D6BFFBEAC}" type="doc">
      <dgm:prSet loTypeId="urn:microsoft.com/office/officeart/2005/8/layout/hierarchy4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E2FF85FB-D3A9-4630-8FF7-4C0314CA9C21}">
      <dgm:prSet/>
      <dgm:spPr/>
      <dgm:t>
        <a:bodyPr/>
        <a:lstStyle/>
        <a:p>
          <a:pPr rtl="0"/>
          <a:r>
            <a:rPr lang="zh-CN" altLang="en-US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使用闪存存储</a:t>
          </a:r>
        </a:p>
      </dgm:t>
    </dgm:pt>
    <dgm:pt modelId="{179F1ACE-0001-426F-B1D5-5BBB1769208A}" type="par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F1B81B82-EB50-4EAE-B0C0-14C0B83D94C1}" type="sib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5AAC76F2-FF95-4C94-AAB2-458724931CC1}" type="pres">
      <dgm:prSet presAssocID="{3C2D0A75-1193-4144-AE34-FD8D6BFFBEA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676DEDC-A42A-48A7-A036-2A2FED7D394A}" type="pres">
      <dgm:prSet presAssocID="{E2FF85FB-D3A9-4630-8FF7-4C0314CA9C21}" presName="vertOne" presStyleCnt="0"/>
      <dgm:spPr/>
    </dgm:pt>
    <dgm:pt modelId="{2008FBD7-58B4-4FF7-A0EE-536C2DF5F2C3}" type="pres">
      <dgm:prSet presAssocID="{E2FF85FB-D3A9-4630-8FF7-4C0314CA9C21}" presName="txOne" presStyleLbl="node0" presStyleIdx="0" presStyleCnt="1" custLinFactNeighborX="-18276" custLinFactNeighborY="-20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423374-BCB6-4322-B87C-898D5AB07926}" type="pres">
      <dgm:prSet presAssocID="{E2FF85FB-D3A9-4630-8FF7-4C0314CA9C21}" presName="horzOne" presStyleCnt="0"/>
      <dgm:spPr/>
    </dgm:pt>
  </dgm:ptLst>
  <dgm:cxnLst>
    <dgm:cxn modelId="{EB0A6CA9-B23E-43FA-B3AE-C5796C83410E}" srcId="{3C2D0A75-1193-4144-AE34-FD8D6BFFBEAC}" destId="{E2FF85FB-D3A9-4630-8FF7-4C0314CA9C21}" srcOrd="0" destOrd="0" parTransId="{179F1ACE-0001-426F-B1D5-5BBB1769208A}" sibTransId="{F1B81B82-EB50-4EAE-B0C0-14C0B83D94C1}"/>
    <dgm:cxn modelId="{53CF2F54-C821-4257-8BAC-8E34EF35294D}" type="presOf" srcId="{E2FF85FB-D3A9-4630-8FF7-4C0314CA9C21}" destId="{2008FBD7-58B4-4FF7-A0EE-536C2DF5F2C3}" srcOrd="0" destOrd="0" presId="urn:microsoft.com/office/officeart/2005/8/layout/hierarchy4"/>
    <dgm:cxn modelId="{1895EC9A-8958-4CEB-9828-ED5FE2205B83}" type="presOf" srcId="{3C2D0A75-1193-4144-AE34-FD8D6BFFBEAC}" destId="{5AAC76F2-FF95-4C94-AAB2-458724931CC1}" srcOrd="0" destOrd="0" presId="urn:microsoft.com/office/officeart/2005/8/layout/hierarchy4"/>
    <dgm:cxn modelId="{CFAB6364-115C-4910-8C87-AB3C71688222}" type="presParOf" srcId="{5AAC76F2-FF95-4C94-AAB2-458724931CC1}" destId="{5676DEDC-A42A-48A7-A036-2A2FED7D394A}" srcOrd="0" destOrd="0" presId="urn:microsoft.com/office/officeart/2005/8/layout/hierarchy4"/>
    <dgm:cxn modelId="{EDB8496F-92FD-490A-853B-509EDFFE22ED}" type="presParOf" srcId="{5676DEDC-A42A-48A7-A036-2A2FED7D394A}" destId="{2008FBD7-58B4-4FF7-A0EE-536C2DF5F2C3}" srcOrd="0" destOrd="0" presId="urn:microsoft.com/office/officeart/2005/8/layout/hierarchy4"/>
    <dgm:cxn modelId="{B05FD655-E6C1-4716-AEC0-2B9C618965D7}" type="presParOf" srcId="{5676DEDC-A42A-48A7-A036-2A2FED7D394A}" destId="{1A423374-BCB6-4322-B87C-898D5AB0792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en-US" altLang="zh-CN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023647C2-5FBB-4814-AD35-AA1E63D644B8}">
      <dgm:prSet/>
      <dgm:spPr/>
      <dgm:t>
        <a:bodyPr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23BD538-CE25-4639-B013-761608F2B510}" type="par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E3F1CE9B-D919-4C17-824A-583874FAFC0E}" type="sib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7D9DE495-0BD3-4505-ACE2-8BA98861018F}">
      <dgm:prSet/>
      <dgm:spPr/>
      <dgm:t>
        <a:bodyPr anchor="ctr"/>
        <a:lstStyle/>
        <a:p>
          <a:pPr algn="ctr" rtl="0"/>
          <a:r>
            <a:rPr lang="zh-CN" altLang="en-US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核心功能环保节能</a:t>
          </a:r>
          <a:endParaRPr lang="zh-CN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E8D7956-3746-4742-A1A3-9BF879E81725}" type="par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23B17E5D-0C33-4AEA-A468-9C4A49B27626}" type="sib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DDA55056-1D62-4D6D-A3F1-ADC8580DE17E}">
      <dgm:prSet/>
      <dgm:spPr/>
      <dgm:t>
        <a:bodyPr anchor="ctr"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功能复杂提升能耗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FA26F29-19F0-42BD-9AAE-55841D698FDA}" type="par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CAD6CCEB-ABCC-4747-BD82-799B6C39604E}" type="sib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BF822F01-3F53-4E95-B780-AC3B0B1E2728}" type="pres">
      <dgm:prSet presAssocID="{0AE6EAA5-8AD7-4896-903E-E5F09851A5F8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1BB71B-3EA8-478B-B4F7-5201BEB65CAF}" type="pres">
      <dgm:prSet presAssocID="{0AE6EAA5-8AD7-4896-903E-E5F09851A5F8}" presName="Background" presStyleLbl="node1" presStyleIdx="0" presStyleCnt="1"/>
      <dgm:spPr/>
      <dgm:t>
        <a:bodyPr/>
        <a:lstStyle/>
        <a:p>
          <a:endParaRPr lang="zh-CN" altLang="en-US"/>
        </a:p>
      </dgm:t>
    </dgm:pt>
    <dgm:pt modelId="{F918559D-AA3B-4BE4-BDDD-89E996B44821}" type="pres">
      <dgm:prSet presAssocID="{0AE6EAA5-8AD7-4896-903E-E5F09851A5F8}" presName="Divider" presStyleLbl="callout" presStyleIdx="0" presStyleCnt="1"/>
      <dgm:spPr/>
      <dgm:t>
        <a:bodyPr/>
        <a:lstStyle/>
        <a:p>
          <a:endParaRPr lang="zh-CN" altLang="en-US"/>
        </a:p>
      </dgm:t>
    </dgm:pt>
    <dgm:pt modelId="{A009FD62-C46A-42D7-9C64-BAF24064A0E7}" type="pres">
      <dgm:prSet presAssocID="{0AE6EAA5-8AD7-4896-903E-E5F09851A5F8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547075-3608-4D6B-BA1E-20F5679A2663}" type="pres">
      <dgm:prSet presAssocID="{0AE6EAA5-8AD7-4896-903E-E5F09851A5F8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9CF11-A7AA-4E8E-B4A0-021B0B41B353}" type="pres">
      <dgm:prSet presAssocID="{0AE6EAA5-8AD7-4896-903E-E5F09851A5F8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9FCC37A7-D931-4478-BA4D-F69EF55C9BC3}" type="pres">
      <dgm:prSet presAssocID="{0AE6EAA5-8AD7-4896-903E-E5F09851A5F8}" presName="ParentShape1" presStyleLbl="alignImgPlace1" presStyleIdx="0" presStyleCnt="2">
        <dgm:presLayoutVars/>
      </dgm:prSet>
      <dgm:spPr/>
      <dgm:t>
        <a:bodyPr/>
        <a:lstStyle/>
        <a:p>
          <a:endParaRPr lang="zh-CN" altLang="en-US"/>
        </a:p>
      </dgm:t>
    </dgm:pt>
    <dgm:pt modelId="{7A2E9B5E-8FAB-4220-9482-B36F918E0050}" type="pres">
      <dgm:prSet presAssocID="{0AE6EAA5-8AD7-4896-903E-E5F09851A5F8}" presName="ParentText2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C0CE882F-8D35-403C-AE30-894A8D173C4D}" type="pres">
      <dgm:prSet presAssocID="{0AE6EAA5-8AD7-4896-903E-E5F09851A5F8}" presName="ParentShape2" presStyleLbl="alignImgPlace1" presStyleIdx="1" presStyleCnt="2">
        <dgm:presLayoutVars/>
      </dgm:prSet>
      <dgm:spPr/>
      <dgm:t>
        <a:bodyPr/>
        <a:lstStyle/>
        <a:p>
          <a:endParaRPr lang="zh-CN" altLang="en-US"/>
        </a:p>
      </dgm:t>
    </dgm:pt>
  </dgm:ptLst>
  <dgm:cxnLst>
    <dgm:cxn modelId="{65F29442-D363-45CA-BD3B-9656FAF621ED}" srcId="{0AE6EAA5-8AD7-4896-903E-E5F09851A5F8}" destId="{023647C2-5FBB-4814-AD35-AA1E63D644B8}" srcOrd="1" destOrd="0" parTransId="{223BD538-CE25-4639-B013-761608F2B510}" sibTransId="{E3F1CE9B-D919-4C17-824A-583874FAFC0E}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ED07076E-DFA5-41F5-AC8B-EDDFBE251FEB}" srcId="{856D9618-F25F-4EC8-8AB6-4CBE9A7CC871}" destId="{7D9DE495-0BD3-4505-ACE2-8BA98861018F}" srcOrd="0" destOrd="0" parTransId="{5E8D7956-3746-4742-A1A3-9BF879E81725}" sibTransId="{23B17E5D-0C33-4AEA-A468-9C4A49B27626}"/>
    <dgm:cxn modelId="{8AE29FBD-9BFB-4EAA-86F7-DBA68E38975C}" type="presOf" srcId="{856D9618-F25F-4EC8-8AB6-4CBE9A7CC871}" destId="{1339CF11-A7AA-4E8E-B4A0-021B0B41B353}" srcOrd="0" destOrd="0" presId="urn:microsoft.com/office/officeart/2009/3/layout/OpposingIdeas"/>
    <dgm:cxn modelId="{19FC25CD-FD5F-495F-883B-87D1506DCDA9}" type="presOf" srcId="{023647C2-5FBB-4814-AD35-AA1E63D644B8}" destId="{C0CE882F-8D35-403C-AE30-894A8D173C4D}" srcOrd="1" destOrd="0" presId="urn:microsoft.com/office/officeart/2009/3/layout/OpposingIdeas"/>
    <dgm:cxn modelId="{036A5700-8B74-4DC8-AAAB-0861029A597C}" type="presOf" srcId="{DDA55056-1D62-4D6D-A3F1-ADC8580DE17E}" destId="{74547075-3608-4D6B-BA1E-20F5679A2663}" srcOrd="0" destOrd="0" presId="urn:microsoft.com/office/officeart/2009/3/layout/OpposingIdeas"/>
    <dgm:cxn modelId="{B5C39E3B-F2FC-4A5C-8F8F-A63AB9A31063}" srcId="{023647C2-5FBB-4814-AD35-AA1E63D644B8}" destId="{DDA55056-1D62-4D6D-A3F1-ADC8580DE17E}" srcOrd="0" destOrd="0" parTransId="{9FA26F29-19F0-42BD-9AAE-55841D698FDA}" sibTransId="{CAD6CCEB-ABCC-4747-BD82-799B6C39604E}"/>
    <dgm:cxn modelId="{594A57DC-8D3B-4BD2-B7C7-45F552B41312}" type="presOf" srcId="{023647C2-5FBB-4814-AD35-AA1E63D644B8}" destId="{7A2E9B5E-8FAB-4220-9482-B36F918E0050}" srcOrd="0" destOrd="0" presId="urn:microsoft.com/office/officeart/2009/3/layout/OpposingIdeas"/>
    <dgm:cxn modelId="{03667002-13DD-424F-8541-2C124BF01133}" type="presOf" srcId="{7D9DE495-0BD3-4505-ACE2-8BA98861018F}" destId="{A009FD62-C46A-42D7-9C64-BAF24064A0E7}" srcOrd="0" destOrd="0" presId="urn:microsoft.com/office/officeart/2009/3/layout/OpposingIdeas"/>
    <dgm:cxn modelId="{CF17B7FD-6A30-4E56-8590-6A073C6D3D54}" type="presOf" srcId="{856D9618-F25F-4EC8-8AB6-4CBE9A7CC871}" destId="{9FCC37A7-D931-4478-BA4D-F69EF55C9BC3}" srcOrd="1" destOrd="0" presId="urn:microsoft.com/office/officeart/2009/3/layout/OpposingIdeas"/>
    <dgm:cxn modelId="{D427BB7B-5370-428E-9A60-F64022B062B6}" type="presOf" srcId="{0AE6EAA5-8AD7-4896-903E-E5F09851A5F8}" destId="{BF822F01-3F53-4E95-B780-AC3B0B1E2728}" srcOrd="0" destOrd="0" presId="urn:microsoft.com/office/officeart/2009/3/layout/OpposingIdeas"/>
    <dgm:cxn modelId="{7C5C8391-542D-481D-B175-42178D1D914B}" type="presParOf" srcId="{BF822F01-3F53-4E95-B780-AC3B0B1E2728}" destId="{A71BB71B-3EA8-478B-B4F7-5201BEB65CAF}" srcOrd="0" destOrd="0" presId="urn:microsoft.com/office/officeart/2009/3/layout/OpposingIdeas"/>
    <dgm:cxn modelId="{E6861A9F-D257-4521-9A7E-D2CF68463F5F}" type="presParOf" srcId="{BF822F01-3F53-4E95-B780-AC3B0B1E2728}" destId="{F918559D-AA3B-4BE4-BDDD-89E996B44821}" srcOrd="1" destOrd="0" presId="urn:microsoft.com/office/officeart/2009/3/layout/OpposingIdeas"/>
    <dgm:cxn modelId="{9EF0ECDB-5C16-46D1-8299-921FC894D295}" type="presParOf" srcId="{BF822F01-3F53-4E95-B780-AC3B0B1E2728}" destId="{A009FD62-C46A-42D7-9C64-BAF24064A0E7}" srcOrd="2" destOrd="0" presId="urn:microsoft.com/office/officeart/2009/3/layout/OpposingIdeas"/>
    <dgm:cxn modelId="{6133CE41-739D-42AC-B098-DFE54A1370B0}" type="presParOf" srcId="{BF822F01-3F53-4E95-B780-AC3B0B1E2728}" destId="{74547075-3608-4D6B-BA1E-20F5679A2663}" srcOrd="3" destOrd="0" presId="urn:microsoft.com/office/officeart/2009/3/layout/OpposingIdeas"/>
    <dgm:cxn modelId="{E8088A2A-8D78-40A3-B20B-D01FD001111B}" type="presParOf" srcId="{BF822F01-3F53-4E95-B780-AC3B0B1E2728}" destId="{1339CF11-A7AA-4E8E-B4A0-021B0B41B353}" srcOrd="4" destOrd="0" presId="urn:microsoft.com/office/officeart/2009/3/layout/OpposingIdeas"/>
    <dgm:cxn modelId="{F2556F86-D3B1-46DA-91E5-87B1A41D323A}" type="presParOf" srcId="{BF822F01-3F53-4E95-B780-AC3B0B1E2728}" destId="{9FCC37A7-D931-4478-BA4D-F69EF55C9BC3}" srcOrd="5" destOrd="0" presId="urn:microsoft.com/office/officeart/2009/3/layout/OpposingIdeas"/>
    <dgm:cxn modelId="{51CC24F2-E876-45CC-AF39-ED0AE770238A}" type="presParOf" srcId="{BF822F01-3F53-4E95-B780-AC3B0B1E2728}" destId="{7A2E9B5E-8FAB-4220-9482-B36F918E0050}" srcOrd="6" destOrd="0" presId="urn:microsoft.com/office/officeart/2009/3/layout/OpposingIdeas"/>
    <dgm:cxn modelId="{9B30F15E-15D7-4A44-BAC6-91CCA318F143}" type="presParOf" srcId="{BF822F01-3F53-4E95-B780-AC3B0B1E2728}" destId="{C0CE882F-8D35-403C-AE30-894A8D173C4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C2D0A75-1193-4144-AE34-FD8D6BFFBEAC}" type="doc">
      <dgm:prSet loTypeId="urn:microsoft.com/office/officeart/2005/8/layout/hierarchy4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E2FF85FB-D3A9-4630-8FF7-4C0314CA9C21}">
      <dgm:prSet/>
      <dgm:spPr/>
      <dgm:t>
        <a:bodyPr/>
        <a:lstStyle/>
        <a:p>
          <a:pPr rtl="0"/>
          <a:r>
            <a:rPr lang="zh-CN" altLang="en-US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电压低性能受限</a:t>
          </a:r>
        </a:p>
      </dgm:t>
    </dgm:pt>
    <dgm:pt modelId="{179F1ACE-0001-426F-B1D5-5BBB1769208A}" type="par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F1B81B82-EB50-4EAE-B0C0-14C0B83D94C1}" type="sib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5AAC76F2-FF95-4C94-AAB2-458724931CC1}" type="pres">
      <dgm:prSet presAssocID="{3C2D0A75-1193-4144-AE34-FD8D6BFFBEA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676DEDC-A42A-48A7-A036-2A2FED7D394A}" type="pres">
      <dgm:prSet presAssocID="{E2FF85FB-D3A9-4630-8FF7-4C0314CA9C21}" presName="vertOne" presStyleCnt="0"/>
      <dgm:spPr/>
    </dgm:pt>
    <dgm:pt modelId="{2008FBD7-58B4-4FF7-A0EE-536C2DF5F2C3}" type="pres">
      <dgm:prSet presAssocID="{E2FF85FB-D3A9-4630-8FF7-4C0314CA9C21}" presName="txOne" presStyleLbl="node0" presStyleIdx="0" presStyleCnt="1" custLinFactNeighborX="-18276" custLinFactNeighborY="-20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423374-BCB6-4322-B87C-898D5AB07926}" type="pres">
      <dgm:prSet presAssocID="{E2FF85FB-D3A9-4630-8FF7-4C0314CA9C21}" presName="horzOne" presStyleCnt="0"/>
      <dgm:spPr/>
    </dgm:pt>
  </dgm:ptLst>
  <dgm:cxnLst>
    <dgm:cxn modelId="{EB0A6CA9-B23E-43FA-B3AE-C5796C83410E}" srcId="{3C2D0A75-1193-4144-AE34-FD8D6BFFBEAC}" destId="{E2FF85FB-D3A9-4630-8FF7-4C0314CA9C21}" srcOrd="0" destOrd="0" parTransId="{179F1ACE-0001-426F-B1D5-5BBB1769208A}" sibTransId="{F1B81B82-EB50-4EAE-B0C0-14C0B83D94C1}"/>
    <dgm:cxn modelId="{3C2B0EC9-2604-41E8-8D2A-BB13316ED7E5}" type="presOf" srcId="{E2FF85FB-D3A9-4630-8FF7-4C0314CA9C21}" destId="{2008FBD7-58B4-4FF7-A0EE-536C2DF5F2C3}" srcOrd="0" destOrd="0" presId="urn:microsoft.com/office/officeart/2005/8/layout/hierarchy4"/>
    <dgm:cxn modelId="{EF643972-D095-4765-9DB9-E54C5562F4AF}" type="presOf" srcId="{3C2D0A75-1193-4144-AE34-FD8D6BFFBEAC}" destId="{5AAC76F2-FF95-4C94-AAB2-458724931CC1}" srcOrd="0" destOrd="0" presId="urn:microsoft.com/office/officeart/2005/8/layout/hierarchy4"/>
    <dgm:cxn modelId="{14A0DE1E-7241-4889-82AC-B73F785822DE}" type="presParOf" srcId="{5AAC76F2-FF95-4C94-AAB2-458724931CC1}" destId="{5676DEDC-A42A-48A7-A036-2A2FED7D394A}" srcOrd="0" destOrd="0" presId="urn:microsoft.com/office/officeart/2005/8/layout/hierarchy4"/>
    <dgm:cxn modelId="{56A9555B-DD22-4210-AED9-39B6E6639567}" type="presParOf" srcId="{5676DEDC-A42A-48A7-A036-2A2FED7D394A}" destId="{2008FBD7-58B4-4FF7-A0EE-536C2DF5F2C3}" srcOrd="0" destOrd="0" presId="urn:microsoft.com/office/officeart/2005/8/layout/hierarchy4"/>
    <dgm:cxn modelId="{53DC98A4-B820-489B-BD20-F34F8EA369AC}" type="presParOf" srcId="{5676DEDC-A42A-48A7-A036-2A2FED7D394A}" destId="{1A423374-BCB6-4322-B87C-898D5AB0792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en-US" altLang="zh-CN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023647C2-5FBB-4814-AD35-AA1E63D644B8}">
      <dgm:prSet/>
      <dgm:spPr/>
      <dgm:t>
        <a:bodyPr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23BD538-CE25-4639-B013-761608F2B510}" type="par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E3F1CE9B-D919-4C17-824A-583874FAFC0E}" type="sib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7D9DE495-0BD3-4505-ACE2-8BA98861018F}">
      <dgm:prSet/>
      <dgm:spPr/>
      <dgm:t>
        <a:bodyPr anchor="ctr"/>
        <a:lstStyle/>
        <a:p>
          <a:pPr algn="ctr" rtl="0"/>
          <a:r>
            <a:rPr lang="zh-CN" altLang="en-US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专为不稳定网络特殊考虑</a:t>
          </a:r>
          <a:endParaRPr lang="zh-CN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E8D7956-3746-4742-A1A3-9BF879E81725}" type="par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23B17E5D-0C33-4AEA-A468-9C4A49B27626}" type="sib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DDA55056-1D62-4D6D-A3F1-ADC8580DE17E}">
      <dgm:prSet/>
      <dgm:spPr/>
      <dgm:t>
        <a:bodyPr anchor="ctr"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分布式依赖于高可靠性网络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FA26F29-19F0-42BD-9AAE-55841D698FDA}" type="par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CAD6CCEB-ABCC-4747-BD82-799B6C39604E}" type="sib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BF822F01-3F53-4E95-B780-AC3B0B1E2728}" type="pres">
      <dgm:prSet presAssocID="{0AE6EAA5-8AD7-4896-903E-E5F09851A5F8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1BB71B-3EA8-478B-B4F7-5201BEB65CAF}" type="pres">
      <dgm:prSet presAssocID="{0AE6EAA5-8AD7-4896-903E-E5F09851A5F8}" presName="Background" presStyleLbl="node1" presStyleIdx="0" presStyleCnt="1"/>
      <dgm:spPr/>
      <dgm:t>
        <a:bodyPr/>
        <a:lstStyle/>
        <a:p>
          <a:endParaRPr lang="zh-CN" altLang="en-US"/>
        </a:p>
      </dgm:t>
    </dgm:pt>
    <dgm:pt modelId="{F918559D-AA3B-4BE4-BDDD-89E996B44821}" type="pres">
      <dgm:prSet presAssocID="{0AE6EAA5-8AD7-4896-903E-E5F09851A5F8}" presName="Divider" presStyleLbl="callout" presStyleIdx="0" presStyleCnt="1"/>
      <dgm:spPr/>
      <dgm:t>
        <a:bodyPr/>
        <a:lstStyle/>
        <a:p>
          <a:endParaRPr lang="zh-CN" altLang="en-US"/>
        </a:p>
      </dgm:t>
    </dgm:pt>
    <dgm:pt modelId="{A009FD62-C46A-42D7-9C64-BAF24064A0E7}" type="pres">
      <dgm:prSet presAssocID="{0AE6EAA5-8AD7-4896-903E-E5F09851A5F8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547075-3608-4D6B-BA1E-20F5679A2663}" type="pres">
      <dgm:prSet presAssocID="{0AE6EAA5-8AD7-4896-903E-E5F09851A5F8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9CF11-A7AA-4E8E-B4A0-021B0B41B353}" type="pres">
      <dgm:prSet presAssocID="{0AE6EAA5-8AD7-4896-903E-E5F09851A5F8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9FCC37A7-D931-4478-BA4D-F69EF55C9BC3}" type="pres">
      <dgm:prSet presAssocID="{0AE6EAA5-8AD7-4896-903E-E5F09851A5F8}" presName="ParentShape1" presStyleLbl="alignImgPlace1" presStyleIdx="0" presStyleCnt="2">
        <dgm:presLayoutVars/>
      </dgm:prSet>
      <dgm:spPr/>
      <dgm:t>
        <a:bodyPr/>
        <a:lstStyle/>
        <a:p>
          <a:endParaRPr lang="zh-CN" altLang="en-US"/>
        </a:p>
      </dgm:t>
    </dgm:pt>
    <dgm:pt modelId="{7A2E9B5E-8FAB-4220-9482-B36F918E0050}" type="pres">
      <dgm:prSet presAssocID="{0AE6EAA5-8AD7-4896-903E-E5F09851A5F8}" presName="ParentText2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C0CE882F-8D35-403C-AE30-894A8D173C4D}" type="pres">
      <dgm:prSet presAssocID="{0AE6EAA5-8AD7-4896-903E-E5F09851A5F8}" presName="ParentShape2" presStyleLbl="alignImgPlace1" presStyleIdx="1" presStyleCnt="2">
        <dgm:presLayoutVars/>
      </dgm:prSet>
      <dgm:spPr/>
      <dgm:t>
        <a:bodyPr/>
        <a:lstStyle/>
        <a:p>
          <a:endParaRPr lang="zh-CN" altLang="en-US"/>
        </a:p>
      </dgm:t>
    </dgm:pt>
  </dgm:ptLst>
  <dgm:cxnLst>
    <dgm:cxn modelId="{AE5B8A97-04B4-404C-B6F1-DA87DEFCD4CC}" type="presOf" srcId="{DDA55056-1D62-4D6D-A3F1-ADC8580DE17E}" destId="{74547075-3608-4D6B-BA1E-20F5679A2663}" srcOrd="0" destOrd="0" presId="urn:microsoft.com/office/officeart/2009/3/layout/OpposingIdeas"/>
    <dgm:cxn modelId="{D93E04AC-7092-4444-96A4-6F6D0EA2C8C2}" type="presOf" srcId="{856D9618-F25F-4EC8-8AB6-4CBE9A7CC871}" destId="{1339CF11-A7AA-4E8E-B4A0-021B0B41B353}" srcOrd="0" destOrd="0" presId="urn:microsoft.com/office/officeart/2009/3/layout/OpposingIdeas"/>
    <dgm:cxn modelId="{1BEC2023-9853-4EDC-B238-7728781899BE}" type="presOf" srcId="{023647C2-5FBB-4814-AD35-AA1E63D644B8}" destId="{C0CE882F-8D35-403C-AE30-894A8D173C4D}" srcOrd="1" destOrd="0" presId="urn:microsoft.com/office/officeart/2009/3/layout/OpposingIdeas"/>
    <dgm:cxn modelId="{65F29442-D363-45CA-BD3B-9656FAF621ED}" srcId="{0AE6EAA5-8AD7-4896-903E-E5F09851A5F8}" destId="{023647C2-5FBB-4814-AD35-AA1E63D644B8}" srcOrd="1" destOrd="0" parTransId="{223BD538-CE25-4639-B013-761608F2B510}" sibTransId="{E3F1CE9B-D919-4C17-824A-583874FAFC0E}"/>
    <dgm:cxn modelId="{B5C39E3B-F2FC-4A5C-8F8F-A63AB9A31063}" srcId="{023647C2-5FBB-4814-AD35-AA1E63D644B8}" destId="{DDA55056-1D62-4D6D-A3F1-ADC8580DE17E}" srcOrd="0" destOrd="0" parTransId="{9FA26F29-19F0-42BD-9AAE-55841D698FDA}" sibTransId="{CAD6CCEB-ABCC-4747-BD82-799B6C39604E}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F560043F-4047-47B4-AC29-53A6DC7DFA71}" type="presOf" srcId="{7D9DE495-0BD3-4505-ACE2-8BA98861018F}" destId="{A009FD62-C46A-42D7-9C64-BAF24064A0E7}" srcOrd="0" destOrd="0" presId="urn:microsoft.com/office/officeart/2009/3/layout/OpposingIdeas"/>
    <dgm:cxn modelId="{202A42A1-D079-40BA-ADF6-E10363749D8B}" type="presOf" srcId="{856D9618-F25F-4EC8-8AB6-4CBE9A7CC871}" destId="{9FCC37A7-D931-4478-BA4D-F69EF55C9BC3}" srcOrd="1" destOrd="0" presId="urn:microsoft.com/office/officeart/2009/3/layout/OpposingIdeas"/>
    <dgm:cxn modelId="{09ABFAAE-13C3-472D-811B-17655AB65D19}" type="presOf" srcId="{023647C2-5FBB-4814-AD35-AA1E63D644B8}" destId="{7A2E9B5E-8FAB-4220-9482-B36F918E0050}" srcOrd="0" destOrd="0" presId="urn:microsoft.com/office/officeart/2009/3/layout/OpposingIdeas"/>
    <dgm:cxn modelId="{69A981C4-9EAC-498D-9AEC-744A6591A1A5}" type="presOf" srcId="{0AE6EAA5-8AD7-4896-903E-E5F09851A5F8}" destId="{BF822F01-3F53-4E95-B780-AC3B0B1E2728}" srcOrd="0" destOrd="0" presId="urn:microsoft.com/office/officeart/2009/3/layout/OpposingIdeas"/>
    <dgm:cxn modelId="{ED07076E-DFA5-41F5-AC8B-EDDFBE251FEB}" srcId="{856D9618-F25F-4EC8-8AB6-4CBE9A7CC871}" destId="{7D9DE495-0BD3-4505-ACE2-8BA98861018F}" srcOrd="0" destOrd="0" parTransId="{5E8D7956-3746-4742-A1A3-9BF879E81725}" sibTransId="{23B17E5D-0C33-4AEA-A468-9C4A49B27626}"/>
    <dgm:cxn modelId="{0755E670-F50E-4D6C-AE8C-D93B00992450}" type="presParOf" srcId="{BF822F01-3F53-4E95-B780-AC3B0B1E2728}" destId="{A71BB71B-3EA8-478B-B4F7-5201BEB65CAF}" srcOrd="0" destOrd="0" presId="urn:microsoft.com/office/officeart/2009/3/layout/OpposingIdeas"/>
    <dgm:cxn modelId="{C7CE7EA3-006B-47A8-B697-5FA96743DC4F}" type="presParOf" srcId="{BF822F01-3F53-4E95-B780-AC3B0B1E2728}" destId="{F918559D-AA3B-4BE4-BDDD-89E996B44821}" srcOrd="1" destOrd="0" presId="urn:microsoft.com/office/officeart/2009/3/layout/OpposingIdeas"/>
    <dgm:cxn modelId="{94146A68-0443-4A35-9C26-407DDD0D452E}" type="presParOf" srcId="{BF822F01-3F53-4E95-B780-AC3B0B1E2728}" destId="{A009FD62-C46A-42D7-9C64-BAF24064A0E7}" srcOrd="2" destOrd="0" presId="urn:microsoft.com/office/officeart/2009/3/layout/OpposingIdeas"/>
    <dgm:cxn modelId="{87ABCE5E-B357-4EE6-8ACF-F1BCEF474AD4}" type="presParOf" srcId="{BF822F01-3F53-4E95-B780-AC3B0B1E2728}" destId="{74547075-3608-4D6B-BA1E-20F5679A2663}" srcOrd="3" destOrd="0" presId="urn:microsoft.com/office/officeart/2009/3/layout/OpposingIdeas"/>
    <dgm:cxn modelId="{76D3E071-23E4-4FC7-AD2C-C0319D258078}" type="presParOf" srcId="{BF822F01-3F53-4E95-B780-AC3B0B1E2728}" destId="{1339CF11-A7AA-4E8E-B4A0-021B0B41B353}" srcOrd="4" destOrd="0" presId="urn:microsoft.com/office/officeart/2009/3/layout/OpposingIdeas"/>
    <dgm:cxn modelId="{4783EB80-8F4F-44F3-85FA-43357754E733}" type="presParOf" srcId="{BF822F01-3F53-4E95-B780-AC3B0B1E2728}" destId="{9FCC37A7-D931-4478-BA4D-F69EF55C9BC3}" srcOrd="5" destOrd="0" presId="urn:microsoft.com/office/officeart/2009/3/layout/OpposingIdeas"/>
    <dgm:cxn modelId="{78514380-13CE-47E8-BB66-1F8A6E40EF66}" type="presParOf" srcId="{BF822F01-3F53-4E95-B780-AC3B0B1E2728}" destId="{7A2E9B5E-8FAB-4220-9482-B36F918E0050}" srcOrd="6" destOrd="0" presId="urn:microsoft.com/office/officeart/2009/3/layout/OpposingIdeas"/>
    <dgm:cxn modelId="{AA39CEE4-FED4-43ED-9E41-6229A3869C01}" type="presParOf" srcId="{BF822F01-3F53-4E95-B780-AC3B0B1E2728}" destId="{C0CE882F-8D35-403C-AE30-894A8D173C4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C2D0A75-1193-4144-AE34-FD8D6BFFBEAC}" type="doc">
      <dgm:prSet loTypeId="urn:microsoft.com/office/officeart/2005/8/layout/hierarchy4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E2FF85FB-D3A9-4630-8FF7-4C0314CA9C21}">
      <dgm:prSet/>
      <dgm:spPr/>
      <dgm:t>
        <a:bodyPr/>
        <a:lstStyle/>
        <a:p>
          <a:pPr rtl="0"/>
          <a:r>
            <a:rPr lang="zh-CN" altLang="en-US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通信不稳定</a:t>
          </a:r>
        </a:p>
      </dgm:t>
    </dgm:pt>
    <dgm:pt modelId="{179F1ACE-0001-426F-B1D5-5BBB1769208A}" type="par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F1B81B82-EB50-4EAE-B0C0-14C0B83D94C1}" type="sib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5AAC76F2-FF95-4C94-AAB2-458724931CC1}" type="pres">
      <dgm:prSet presAssocID="{3C2D0A75-1193-4144-AE34-FD8D6BFFBEA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676DEDC-A42A-48A7-A036-2A2FED7D394A}" type="pres">
      <dgm:prSet presAssocID="{E2FF85FB-D3A9-4630-8FF7-4C0314CA9C21}" presName="vertOne" presStyleCnt="0"/>
      <dgm:spPr/>
    </dgm:pt>
    <dgm:pt modelId="{2008FBD7-58B4-4FF7-A0EE-536C2DF5F2C3}" type="pres">
      <dgm:prSet presAssocID="{E2FF85FB-D3A9-4630-8FF7-4C0314CA9C21}" presName="txOne" presStyleLbl="node0" presStyleIdx="0" presStyleCnt="1" custLinFactNeighborX="-18276" custLinFactNeighborY="-20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423374-BCB6-4322-B87C-898D5AB07926}" type="pres">
      <dgm:prSet presAssocID="{E2FF85FB-D3A9-4630-8FF7-4C0314CA9C21}" presName="horzOne" presStyleCnt="0"/>
      <dgm:spPr/>
    </dgm:pt>
  </dgm:ptLst>
  <dgm:cxnLst>
    <dgm:cxn modelId="{DCADED99-D859-4016-ACC4-C94AE7BC6343}" type="presOf" srcId="{E2FF85FB-D3A9-4630-8FF7-4C0314CA9C21}" destId="{2008FBD7-58B4-4FF7-A0EE-536C2DF5F2C3}" srcOrd="0" destOrd="0" presId="urn:microsoft.com/office/officeart/2005/8/layout/hierarchy4"/>
    <dgm:cxn modelId="{EB0A6CA9-B23E-43FA-B3AE-C5796C83410E}" srcId="{3C2D0A75-1193-4144-AE34-FD8D6BFFBEAC}" destId="{E2FF85FB-D3A9-4630-8FF7-4C0314CA9C21}" srcOrd="0" destOrd="0" parTransId="{179F1ACE-0001-426F-B1D5-5BBB1769208A}" sibTransId="{F1B81B82-EB50-4EAE-B0C0-14C0B83D94C1}"/>
    <dgm:cxn modelId="{550863CE-5160-4835-B182-BAD4E555BE5E}" type="presOf" srcId="{3C2D0A75-1193-4144-AE34-FD8D6BFFBEAC}" destId="{5AAC76F2-FF95-4C94-AAB2-458724931CC1}" srcOrd="0" destOrd="0" presId="urn:microsoft.com/office/officeart/2005/8/layout/hierarchy4"/>
    <dgm:cxn modelId="{1DDF3A57-D938-4BD3-92B8-CF91C7244F66}" type="presParOf" srcId="{5AAC76F2-FF95-4C94-AAB2-458724931CC1}" destId="{5676DEDC-A42A-48A7-A036-2A2FED7D394A}" srcOrd="0" destOrd="0" presId="urn:microsoft.com/office/officeart/2005/8/layout/hierarchy4"/>
    <dgm:cxn modelId="{AE273B37-B51E-4050-B2F7-DB41B03C7C16}" type="presParOf" srcId="{5676DEDC-A42A-48A7-A036-2A2FED7D394A}" destId="{2008FBD7-58B4-4FF7-A0EE-536C2DF5F2C3}" srcOrd="0" destOrd="0" presId="urn:microsoft.com/office/officeart/2005/8/layout/hierarchy4"/>
    <dgm:cxn modelId="{BEA2FEC4-C196-4C5B-AE39-199365C713B0}" type="presParOf" srcId="{5676DEDC-A42A-48A7-A036-2A2FED7D394A}" destId="{1A423374-BCB6-4322-B87C-898D5AB0792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en-US" altLang="zh-CN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023647C2-5FBB-4814-AD35-AA1E63D644B8}">
      <dgm:prSet/>
      <dgm:spPr/>
      <dgm:t>
        <a:bodyPr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23BD538-CE25-4639-B013-761608F2B510}" type="par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E3F1CE9B-D919-4C17-824A-583874FAFC0E}" type="sibTrans" cxnId="{65F29442-D363-45CA-BD3B-9656FAF621ED}">
      <dgm:prSet/>
      <dgm:spPr/>
      <dgm:t>
        <a:bodyPr/>
        <a:lstStyle/>
        <a:p>
          <a:endParaRPr lang="zh-CN" altLang="en-US"/>
        </a:p>
      </dgm:t>
    </dgm:pt>
    <dgm:pt modelId="{7D9DE495-0BD3-4505-ACE2-8BA98861018F}">
      <dgm:prSet/>
      <dgm:spPr/>
      <dgm:t>
        <a:bodyPr anchor="ctr"/>
        <a:lstStyle/>
        <a:p>
          <a:pPr algn="ctr" rtl="0"/>
          <a:r>
            <a:rPr lang="en-US" altLang="zh-CN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ED</a:t>
          </a:r>
          <a:r>
            <a:rPr lang="zh-CN" altLang="en-US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硬件可轻松运行</a:t>
          </a:r>
          <a:endParaRPr lang="zh-CN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E8D7956-3746-4742-A1A3-9BF879E81725}" type="par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23B17E5D-0C33-4AEA-A468-9C4A49B27626}" type="sibTrans" cxnId="{ED07076E-DFA5-41F5-AC8B-EDDFBE251FEB}">
      <dgm:prSet/>
      <dgm:spPr/>
      <dgm:t>
        <a:bodyPr/>
        <a:lstStyle/>
        <a:p>
          <a:endParaRPr lang="zh-CN" altLang="en-US"/>
        </a:p>
      </dgm:t>
    </dgm:pt>
    <dgm:pt modelId="{DDA55056-1D62-4D6D-A3F1-ADC8580DE17E}">
      <dgm:prSet/>
      <dgm:spPr/>
      <dgm:t>
        <a:bodyPr anchor="ctr"/>
        <a:lstStyle/>
        <a:p>
          <a:pPr algn="ctr" rtl="0"/>
          <a:r>
            <a:rPr lang="zh-CN" altLang="en-US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对硬件要求较高</a:t>
          </a:r>
          <a:endParaRPr lang="zh-CN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FA26F29-19F0-42BD-9AAE-55841D698FDA}" type="par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CAD6CCEB-ABCC-4747-BD82-799B6C39604E}" type="sibTrans" cxnId="{B5C39E3B-F2FC-4A5C-8F8F-A63AB9A31063}">
      <dgm:prSet/>
      <dgm:spPr/>
      <dgm:t>
        <a:bodyPr/>
        <a:lstStyle/>
        <a:p>
          <a:endParaRPr lang="zh-CN" altLang="en-US"/>
        </a:p>
      </dgm:t>
    </dgm:pt>
    <dgm:pt modelId="{BF822F01-3F53-4E95-B780-AC3B0B1E2728}" type="pres">
      <dgm:prSet presAssocID="{0AE6EAA5-8AD7-4896-903E-E5F09851A5F8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1BB71B-3EA8-478B-B4F7-5201BEB65CAF}" type="pres">
      <dgm:prSet presAssocID="{0AE6EAA5-8AD7-4896-903E-E5F09851A5F8}" presName="Background" presStyleLbl="node1" presStyleIdx="0" presStyleCnt="1"/>
      <dgm:spPr/>
      <dgm:t>
        <a:bodyPr/>
        <a:lstStyle/>
        <a:p>
          <a:endParaRPr lang="zh-CN" altLang="en-US"/>
        </a:p>
      </dgm:t>
    </dgm:pt>
    <dgm:pt modelId="{F918559D-AA3B-4BE4-BDDD-89E996B44821}" type="pres">
      <dgm:prSet presAssocID="{0AE6EAA5-8AD7-4896-903E-E5F09851A5F8}" presName="Divider" presStyleLbl="callout" presStyleIdx="0" presStyleCnt="1"/>
      <dgm:spPr/>
      <dgm:t>
        <a:bodyPr/>
        <a:lstStyle/>
        <a:p>
          <a:endParaRPr lang="zh-CN" altLang="en-US"/>
        </a:p>
      </dgm:t>
    </dgm:pt>
    <dgm:pt modelId="{A009FD62-C46A-42D7-9C64-BAF24064A0E7}" type="pres">
      <dgm:prSet presAssocID="{0AE6EAA5-8AD7-4896-903E-E5F09851A5F8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547075-3608-4D6B-BA1E-20F5679A2663}" type="pres">
      <dgm:prSet presAssocID="{0AE6EAA5-8AD7-4896-903E-E5F09851A5F8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9CF11-A7AA-4E8E-B4A0-021B0B41B353}" type="pres">
      <dgm:prSet presAssocID="{0AE6EAA5-8AD7-4896-903E-E5F09851A5F8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9FCC37A7-D931-4478-BA4D-F69EF55C9BC3}" type="pres">
      <dgm:prSet presAssocID="{0AE6EAA5-8AD7-4896-903E-E5F09851A5F8}" presName="ParentShape1" presStyleLbl="alignImgPlace1" presStyleIdx="0" presStyleCnt="2">
        <dgm:presLayoutVars/>
      </dgm:prSet>
      <dgm:spPr/>
      <dgm:t>
        <a:bodyPr/>
        <a:lstStyle/>
        <a:p>
          <a:endParaRPr lang="zh-CN" altLang="en-US"/>
        </a:p>
      </dgm:t>
    </dgm:pt>
    <dgm:pt modelId="{7A2E9B5E-8FAB-4220-9482-B36F918E0050}" type="pres">
      <dgm:prSet presAssocID="{0AE6EAA5-8AD7-4896-903E-E5F09851A5F8}" presName="ParentText2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C0CE882F-8D35-403C-AE30-894A8D173C4D}" type="pres">
      <dgm:prSet presAssocID="{0AE6EAA5-8AD7-4896-903E-E5F09851A5F8}" presName="ParentShape2" presStyleLbl="alignImgPlace1" presStyleIdx="1" presStyleCnt="2">
        <dgm:presLayoutVars/>
      </dgm:prSet>
      <dgm:spPr/>
      <dgm:t>
        <a:bodyPr/>
        <a:lstStyle/>
        <a:p>
          <a:endParaRPr lang="zh-CN" altLang="en-US"/>
        </a:p>
      </dgm:t>
    </dgm:pt>
  </dgm:ptLst>
  <dgm:cxnLst>
    <dgm:cxn modelId="{A9FFD2C5-BFA6-4990-AAD6-8C132AB1B35B}" type="presOf" srcId="{023647C2-5FBB-4814-AD35-AA1E63D644B8}" destId="{7A2E9B5E-8FAB-4220-9482-B36F918E0050}" srcOrd="0" destOrd="0" presId="urn:microsoft.com/office/officeart/2009/3/layout/OpposingIdeas"/>
    <dgm:cxn modelId="{65F29442-D363-45CA-BD3B-9656FAF621ED}" srcId="{0AE6EAA5-8AD7-4896-903E-E5F09851A5F8}" destId="{023647C2-5FBB-4814-AD35-AA1E63D644B8}" srcOrd="1" destOrd="0" parTransId="{223BD538-CE25-4639-B013-761608F2B510}" sibTransId="{E3F1CE9B-D919-4C17-824A-583874FAFC0E}"/>
    <dgm:cxn modelId="{D1AE1079-99F3-458A-8AFA-5602D670E445}" type="presOf" srcId="{7D9DE495-0BD3-4505-ACE2-8BA98861018F}" destId="{A009FD62-C46A-42D7-9C64-BAF24064A0E7}" srcOrd="0" destOrd="0" presId="urn:microsoft.com/office/officeart/2009/3/layout/OpposingIdeas"/>
    <dgm:cxn modelId="{C5D3D7BE-B88E-4EBD-BFD5-8EBC5F154F7A}" type="presOf" srcId="{0AE6EAA5-8AD7-4896-903E-E5F09851A5F8}" destId="{BF822F01-3F53-4E95-B780-AC3B0B1E2728}" srcOrd="0" destOrd="0" presId="urn:microsoft.com/office/officeart/2009/3/layout/OpposingIdeas"/>
    <dgm:cxn modelId="{21289725-AD28-4F49-B622-AD57431ECC76}" type="presOf" srcId="{856D9618-F25F-4EC8-8AB6-4CBE9A7CC871}" destId="{9FCC37A7-D931-4478-BA4D-F69EF55C9BC3}" srcOrd="1" destOrd="0" presId="urn:microsoft.com/office/officeart/2009/3/layout/OpposingIdeas"/>
    <dgm:cxn modelId="{B5C39E3B-F2FC-4A5C-8F8F-A63AB9A31063}" srcId="{023647C2-5FBB-4814-AD35-AA1E63D644B8}" destId="{DDA55056-1D62-4D6D-A3F1-ADC8580DE17E}" srcOrd="0" destOrd="0" parTransId="{9FA26F29-19F0-42BD-9AAE-55841D698FDA}" sibTransId="{CAD6CCEB-ABCC-4747-BD82-799B6C39604E}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01AE5092-F76C-4355-BC5D-967AB2E53343}" type="presOf" srcId="{023647C2-5FBB-4814-AD35-AA1E63D644B8}" destId="{C0CE882F-8D35-403C-AE30-894A8D173C4D}" srcOrd="1" destOrd="0" presId="urn:microsoft.com/office/officeart/2009/3/layout/OpposingIdeas"/>
    <dgm:cxn modelId="{2559D5E3-8C2F-4F86-B435-9A61A6949E25}" type="presOf" srcId="{DDA55056-1D62-4D6D-A3F1-ADC8580DE17E}" destId="{74547075-3608-4D6B-BA1E-20F5679A2663}" srcOrd="0" destOrd="0" presId="urn:microsoft.com/office/officeart/2009/3/layout/OpposingIdeas"/>
    <dgm:cxn modelId="{ED07076E-DFA5-41F5-AC8B-EDDFBE251FEB}" srcId="{856D9618-F25F-4EC8-8AB6-4CBE9A7CC871}" destId="{7D9DE495-0BD3-4505-ACE2-8BA98861018F}" srcOrd="0" destOrd="0" parTransId="{5E8D7956-3746-4742-A1A3-9BF879E81725}" sibTransId="{23B17E5D-0C33-4AEA-A468-9C4A49B27626}"/>
    <dgm:cxn modelId="{E23F5356-9205-4282-8884-F8F1CC57A88D}" type="presOf" srcId="{856D9618-F25F-4EC8-8AB6-4CBE9A7CC871}" destId="{1339CF11-A7AA-4E8E-B4A0-021B0B41B353}" srcOrd="0" destOrd="0" presId="urn:microsoft.com/office/officeart/2009/3/layout/OpposingIdeas"/>
    <dgm:cxn modelId="{59E30A0B-27E0-44C4-AB09-D3521F44851C}" type="presParOf" srcId="{BF822F01-3F53-4E95-B780-AC3B0B1E2728}" destId="{A71BB71B-3EA8-478B-B4F7-5201BEB65CAF}" srcOrd="0" destOrd="0" presId="urn:microsoft.com/office/officeart/2009/3/layout/OpposingIdeas"/>
    <dgm:cxn modelId="{D9851FAD-B1C2-400B-A55D-51C733F14442}" type="presParOf" srcId="{BF822F01-3F53-4E95-B780-AC3B0B1E2728}" destId="{F918559D-AA3B-4BE4-BDDD-89E996B44821}" srcOrd="1" destOrd="0" presId="urn:microsoft.com/office/officeart/2009/3/layout/OpposingIdeas"/>
    <dgm:cxn modelId="{136954AC-A155-4774-AA2C-BD7933B12816}" type="presParOf" srcId="{BF822F01-3F53-4E95-B780-AC3B0B1E2728}" destId="{A009FD62-C46A-42D7-9C64-BAF24064A0E7}" srcOrd="2" destOrd="0" presId="urn:microsoft.com/office/officeart/2009/3/layout/OpposingIdeas"/>
    <dgm:cxn modelId="{578747D0-0D44-4AAB-8FCE-9ED5A8AD71A3}" type="presParOf" srcId="{BF822F01-3F53-4E95-B780-AC3B0B1E2728}" destId="{74547075-3608-4D6B-BA1E-20F5679A2663}" srcOrd="3" destOrd="0" presId="urn:microsoft.com/office/officeart/2009/3/layout/OpposingIdeas"/>
    <dgm:cxn modelId="{9F173AA3-AA0A-4898-AD84-9CDA7F98B044}" type="presParOf" srcId="{BF822F01-3F53-4E95-B780-AC3B0B1E2728}" destId="{1339CF11-A7AA-4E8E-B4A0-021B0B41B353}" srcOrd="4" destOrd="0" presId="urn:microsoft.com/office/officeart/2009/3/layout/OpposingIdeas"/>
    <dgm:cxn modelId="{2B72CD23-DC9B-4EA9-9CED-5F47047D2BAB}" type="presParOf" srcId="{BF822F01-3F53-4E95-B780-AC3B0B1E2728}" destId="{9FCC37A7-D931-4478-BA4D-F69EF55C9BC3}" srcOrd="5" destOrd="0" presId="urn:microsoft.com/office/officeart/2009/3/layout/OpposingIdeas"/>
    <dgm:cxn modelId="{8196B1F6-6D7D-42D6-A45A-12E23AD26C15}" type="presParOf" srcId="{BF822F01-3F53-4E95-B780-AC3B0B1E2728}" destId="{7A2E9B5E-8FAB-4220-9482-B36F918E0050}" srcOrd="6" destOrd="0" presId="urn:microsoft.com/office/officeart/2009/3/layout/OpposingIdeas"/>
    <dgm:cxn modelId="{401192B5-0CEF-4C01-AB8B-8513F8B1ECC5}" type="presParOf" srcId="{BF822F01-3F53-4E95-B780-AC3B0B1E2728}" destId="{C0CE882F-8D35-403C-AE30-894A8D173C4D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C2D0A75-1193-4144-AE34-FD8D6BFFBEAC}" type="doc">
      <dgm:prSet loTypeId="urn:microsoft.com/office/officeart/2005/8/layout/hierarchy4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E2FF85FB-D3A9-4630-8FF7-4C0314CA9C21}">
      <dgm:prSet/>
      <dgm:spPr/>
      <dgm:t>
        <a:bodyPr/>
        <a:lstStyle/>
        <a:p>
          <a:pPr rtl="0"/>
          <a:r>
            <a:rPr lang="zh-CN" altLang="en-US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硬件性能非常有限</a:t>
          </a:r>
        </a:p>
      </dgm:t>
    </dgm:pt>
    <dgm:pt modelId="{179F1ACE-0001-426F-B1D5-5BBB1769208A}" type="par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F1B81B82-EB50-4EAE-B0C0-14C0B83D94C1}" type="sibTrans" cxnId="{EB0A6CA9-B23E-43FA-B3AE-C5796C83410E}">
      <dgm:prSet/>
      <dgm:spPr/>
      <dgm:t>
        <a:bodyPr/>
        <a:lstStyle/>
        <a:p>
          <a:endParaRPr lang="zh-CN" altLang="en-US"/>
        </a:p>
      </dgm:t>
    </dgm:pt>
    <dgm:pt modelId="{5AAC76F2-FF95-4C94-AAB2-458724931CC1}" type="pres">
      <dgm:prSet presAssocID="{3C2D0A75-1193-4144-AE34-FD8D6BFFBEA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676DEDC-A42A-48A7-A036-2A2FED7D394A}" type="pres">
      <dgm:prSet presAssocID="{E2FF85FB-D3A9-4630-8FF7-4C0314CA9C21}" presName="vertOne" presStyleCnt="0"/>
      <dgm:spPr/>
    </dgm:pt>
    <dgm:pt modelId="{2008FBD7-58B4-4FF7-A0EE-536C2DF5F2C3}" type="pres">
      <dgm:prSet presAssocID="{E2FF85FB-D3A9-4630-8FF7-4C0314CA9C21}" presName="txOne" presStyleLbl="node0" presStyleIdx="0" presStyleCnt="1" custLinFactNeighborX="-26292" custLinFactNeighborY="123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423374-BCB6-4322-B87C-898D5AB07926}" type="pres">
      <dgm:prSet presAssocID="{E2FF85FB-D3A9-4630-8FF7-4C0314CA9C21}" presName="horzOne" presStyleCnt="0"/>
      <dgm:spPr/>
    </dgm:pt>
  </dgm:ptLst>
  <dgm:cxnLst>
    <dgm:cxn modelId="{EB0A6CA9-B23E-43FA-B3AE-C5796C83410E}" srcId="{3C2D0A75-1193-4144-AE34-FD8D6BFFBEAC}" destId="{E2FF85FB-D3A9-4630-8FF7-4C0314CA9C21}" srcOrd="0" destOrd="0" parTransId="{179F1ACE-0001-426F-B1D5-5BBB1769208A}" sibTransId="{F1B81B82-EB50-4EAE-B0C0-14C0B83D94C1}"/>
    <dgm:cxn modelId="{5FD10B2F-2B33-4017-BE1B-0FD9283982C7}" type="presOf" srcId="{E2FF85FB-D3A9-4630-8FF7-4C0314CA9C21}" destId="{2008FBD7-58B4-4FF7-A0EE-536C2DF5F2C3}" srcOrd="0" destOrd="0" presId="urn:microsoft.com/office/officeart/2005/8/layout/hierarchy4"/>
    <dgm:cxn modelId="{3D7C3A2A-A3D7-4BE1-8D9D-CA914B631ACF}" type="presOf" srcId="{3C2D0A75-1193-4144-AE34-FD8D6BFFBEAC}" destId="{5AAC76F2-FF95-4C94-AAB2-458724931CC1}" srcOrd="0" destOrd="0" presId="urn:microsoft.com/office/officeart/2005/8/layout/hierarchy4"/>
    <dgm:cxn modelId="{F44D99E5-A5B4-4875-8E7F-442D2A8F3358}" type="presParOf" srcId="{5AAC76F2-FF95-4C94-AAB2-458724931CC1}" destId="{5676DEDC-A42A-48A7-A036-2A2FED7D394A}" srcOrd="0" destOrd="0" presId="urn:microsoft.com/office/officeart/2005/8/layout/hierarchy4"/>
    <dgm:cxn modelId="{86B9068D-5427-40FD-8082-B16D1CAB3E18}" type="presParOf" srcId="{5676DEDC-A42A-48A7-A036-2A2FED7D394A}" destId="{2008FBD7-58B4-4FF7-A0EE-536C2DF5F2C3}" srcOrd="0" destOrd="0" presId="urn:microsoft.com/office/officeart/2005/8/layout/hierarchy4"/>
    <dgm:cxn modelId="{9A0E87F6-96F0-4718-9708-B998E3D5A6FF}" type="presParOf" srcId="{5676DEDC-A42A-48A7-A036-2A2FED7D394A}" destId="{1A423374-BCB6-4322-B87C-898D5AB0792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5E88C2F-17FA-4A74-8F3F-5D5E9FADA1DA}" type="doc">
      <dgm:prSet loTypeId="urn:microsoft.com/office/officeart/2005/8/layout/radial6" loCatId="cycle" qsTypeId="urn:microsoft.com/office/officeart/2005/8/quickstyle/simple1" qsCatId="simple" csTypeId="urn:microsoft.com/office/officeart/2005/8/colors/accent5_5" csCatId="accent5" phldr="1"/>
      <dgm:spPr/>
    </dgm:pt>
    <dgm:pt modelId="{78954426-9EBC-488F-B016-0264D1CC9960}">
      <dgm:prSet phldrT="[文本]"/>
      <dgm:spPr>
        <a:solidFill>
          <a:srgbClr val="F4CCBF"/>
        </a:solidFill>
      </dgm:spPr>
      <dgm:t>
        <a:bodyPr/>
        <a:lstStyle/>
        <a:p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带有网络的嵌入式系统</a:t>
          </a:r>
          <a:endParaRPr lang="zh-CN" altLang="en-US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5018B78-7D4E-4CDB-B041-524962F3F992}" type="parTrans" cxnId="{F84397D3-82AA-4A6C-8001-DE6078EF92F4}">
      <dgm:prSet/>
      <dgm:spPr/>
      <dgm:t>
        <a:bodyPr/>
        <a:lstStyle/>
        <a:p>
          <a:endParaRPr lang="zh-CN" altLang="en-US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DE1F28C-4749-4225-B24B-AD7A32C1E060}" type="sibTrans" cxnId="{F84397D3-82AA-4A6C-8001-DE6078EF92F4}">
      <dgm:prSet/>
      <dgm:spPr/>
      <dgm:t>
        <a:bodyPr/>
        <a:lstStyle/>
        <a:p>
          <a:endParaRPr lang="zh-CN" altLang="en-US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3A07E13-F720-4D18-8B26-775DFDB07C66}">
      <dgm:prSet phldrT="[文本]"/>
      <dgm:spPr>
        <a:solidFill>
          <a:srgbClr val="DD7734"/>
        </a:solidFill>
      </dgm:spPr>
      <dgm:t>
        <a:bodyPr/>
        <a:lstStyle/>
        <a:p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嵌入的分布式文件系统</a:t>
          </a:r>
          <a:endParaRPr lang="zh-CN" altLang="en-US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0EBBB32E-5DA6-4EF8-BAF9-B4390D2281C9}" type="parTrans" cxnId="{0EFCEF3E-0BD0-4828-8F68-EC93EE9DBBEB}">
      <dgm:prSet/>
      <dgm:spPr/>
      <dgm:t>
        <a:bodyPr/>
        <a:lstStyle/>
        <a:p>
          <a:endParaRPr lang="zh-CN" altLang="en-US"/>
        </a:p>
      </dgm:t>
    </dgm:pt>
    <dgm:pt modelId="{C97718AD-92E9-47CA-973C-F84D06948F29}" type="sibTrans" cxnId="{0EFCEF3E-0BD0-4828-8F68-EC93EE9DBBEB}">
      <dgm:prSet/>
      <dgm:spPr/>
      <dgm:t>
        <a:bodyPr/>
        <a:lstStyle/>
        <a:p>
          <a:endParaRPr lang="zh-CN" altLang="en-US"/>
        </a:p>
      </dgm:t>
    </dgm:pt>
    <dgm:pt modelId="{96221DD9-BDB3-42AC-9918-175A3E886DBB}">
      <dgm:prSet phldrT="[文本]"/>
      <dgm:spPr/>
      <dgm:t>
        <a:bodyPr/>
        <a:lstStyle/>
        <a:p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SATU – </a:t>
          </a:r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结合嵌入式和网络的物联网文件系统</a:t>
          </a:r>
          <a:endParaRPr lang="zh-CN" altLang="en-US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75170DA8-117A-4347-BBB3-F97D8019548E}" type="parTrans" cxnId="{3D15B97A-0478-4A38-BE0E-7047191C6AD2}">
      <dgm:prSet/>
      <dgm:spPr/>
      <dgm:t>
        <a:bodyPr/>
        <a:lstStyle/>
        <a:p>
          <a:endParaRPr lang="zh-CN" altLang="en-US"/>
        </a:p>
      </dgm:t>
    </dgm:pt>
    <dgm:pt modelId="{511A14E5-8178-4B66-895A-EEB62A41FC72}" type="sibTrans" cxnId="{3D15B97A-0478-4A38-BE0E-7047191C6AD2}">
      <dgm:prSet/>
      <dgm:spPr/>
      <dgm:t>
        <a:bodyPr/>
        <a:lstStyle/>
        <a:p>
          <a:endParaRPr lang="zh-CN" altLang="en-US"/>
        </a:p>
      </dgm:t>
    </dgm:pt>
    <dgm:pt modelId="{4FF51DC5-061E-432D-A117-BE7D42F36EB7}" type="pres">
      <dgm:prSet presAssocID="{C5E88C2F-17FA-4A74-8F3F-5D5E9FADA1D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02F2BB7-364A-4BBA-AD4E-8D5B4A0865C7}" type="pres">
      <dgm:prSet presAssocID="{96221DD9-BDB3-42AC-9918-175A3E886DBB}" presName="centerShape" presStyleLbl="node0" presStyleIdx="0" presStyleCnt="1" custScaleX="125263" custScaleY="125263"/>
      <dgm:spPr/>
      <dgm:t>
        <a:bodyPr/>
        <a:lstStyle/>
        <a:p>
          <a:endParaRPr lang="zh-CN" altLang="en-US"/>
        </a:p>
      </dgm:t>
    </dgm:pt>
    <dgm:pt modelId="{F8750E8E-8F39-4D4E-BDDB-6A74071DE6D0}" type="pres">
      <dgm:prSet presAssocID="{78954426-9EBC-488F-B016-0264D1CC996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D9FA7C-AA85-4B7B-9C22-ED3E8872C222}" type="pres">
      <dgm:prSet presAssocID="{78954426-9EBC-488F-B016-0264D1CC9960}" presName="dummy" presStyleCnt="0"/>
      <dgm:spPr/>
    </dgm:pt>
    <dgm:pt modelId="{B0835A9C-B6A5-4537-9F8A-D8B017002B60}" type="pres">
      <dgm:prSet presAssocID="{2DE1F28C-4749-4225-B24B-AD7A32C1E06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5C5FEDB-AD2E-4D7B-961C-1A09722ECE2B}" type="pres">
      <dgm:prSet presAssocID="{93A07E13-F720-4D18-8B26-775DFDB07C6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23E00F-1387-4BE1-B3CE-29D6CCFB92FF}" type="pres">
      <dgm:prSet presAssocID="{93A07E13-F720-4D18-8B26-775DFDB07C66}" presName="dummy" presStyleCnt="0"/>
      <dgm:spPr/>
    </dgm:pt>
    <dgm:pt modelId="{7D48BC29-7E6F-4A61-BAF8-3628F2BD5E3B}" type="pres">
      <dgm:prSet presAssocID="{C97718AD-92E9-47CA-973C-F84D06948F29}" presName="sibTrans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5D426993-9537-4B33-BF62-BBDB729966EE}" type="presOf" srcId="{93A07E13-F720-4D18-8B26-775DFDB07C66}" destId="{F5C5FEDB-AD2E-4D7B-961C-1A09722ECE2B}" srcOrd="0" destOrd="0" presId="urn:microsoft.com/office/officeart/2005/8/layout/radial6"/>
    <dgm:cxn modelId="{F84397D3-82AA-4A6C-8001-DE6078EF92F4}" srcId="{96221DD9-BDB3-42AC-9918-175A3E886DBB}" destId="{78954426-9EBC-488F-B016-0264D1CC9960}" srcOrd="0" destOrd="0" parTransId="{95018B78-7D4E-4CDB-B041-524962F3F992}" sibTransId="{2DE1F28C-4749-4225-B24B-AD7A32C1E060}"/>
    <dgm:cxn modelId="{C171A9DE-61EF-43FD-B93E-FF1B266BE40B}" type="presOf" srcId="{96221DD9-BDB3-42AC-9918-175A3E886DBB}" destId="{A02F2BB7-364A-4BBA-AD4E-8D5B4A0865C7}" srcOrd="0" destOrd="0" presId="urn:microsoft.com/office/officeart/2005/8/layout/radial6"/>
    <dgm:cxn modelId="{6F523E34-C60B-44BB-8E19-2230A3346692}" type="presOf" srcId="{2DE1F28C-4749-4225-B24B-AD7A32C1E060}" destId="{B0835A9C-B6A5-4537-9F8A-D8B017002B60}" srcOrd="0" destOrd="0" presId="urn:microsoft.com/office/officeart/2005/8/layout/radial6"/>
    <dgm:cxn modelId="{92CC4F64-C6D5-456C-AA40-19DDA3B1CB27}" type="presOf" srcId="{C97718AD-92E9-47CA-973C-F84D06948F29}" destId="{7D48BC29-7E6F-4A61-BAF8-3628F2BD5E3B}" srcOrd="0" destOrd="0" presId="urn:microsoft.com/office/officeart/2005/8/layout/radial6"/>
    <dgm:cxn modelId="{3D15B97A-0478-4A38-BE0E-7047191C6AD2}" srcId="{C5E88C2F-17FA-4A74-8F3F-5D5E9FADA1DA}" destId="{96221DD9-BDB3-42AC-9918-175A3E886DBB}" srcOrd="0" destOrd="0" parTransId="{75170DA8-117A-4347-BBB3-F97D8019548E}" sibTransId="{511A14E5-8178-4B66-895A-EEB62A41FC72}"/>
    <dgm:cxn modelId="{0EFCEF3E-0BD0-4828-8F68-EC93EE9DBBEB}" srcId="{96221DD9-BDB3-42AC-9918-175A3E886DBB}" destId="{93A07E13-F720-4D18-8B26-775DFDB07C66}" srcOrd="1" destOrd="0" parTransId="{0EBBB32E-5DA6-4EF8-BAF9-B4390D2281C9}" sibTransId="{C97718AD-92E9-47CA-973C-F84D06948F29}"/>
    <dgm:cxn modelId="{C9BBC142-ADBB-4207-B16F-31DD7859A9C3}" type="presOf" srcId="{78954426-9EBC-488F-B016-0264D1CC9960}" destId="{F8750E8E-8F39-4D4E-BDDB-6A74071DE6D0}" srcOrd="0" destOrd="0" presId="urn:microsoft.com/office/officeart/2005/8/layout/radial6"/>
    <dgm:cxn modelId="{19114BAC-7BE4-4265-B857-E011E2897C03}" type="presOf" srcId="{C5E88C2F-17FA-4A74-8F3F-5D5E9FADA1DA}" destId="{4FF51DC5-061E-432D-A117-BE7D42F36EB7}" srcOrd="0" destOrd="0" presId="urn:microsoft.com/office/officeart/2005/8/layout/radial6"/>
    <dgm:cxn modelId="{195C7322-7A22-463D-9E50-69CF9D48710B}" type="presParOf" srcId="{4FF51DC5-061E-432D-A117-BE7D42F36EB7}" destId="{A02F2BB7-364A-4BBA-AD4E-8D5B4A0865C7}" srcOrd="0" destOrd="0" presId="urn:microsoft.com/office/officeart/2005/8/layout/radial6"/>
    <dgm:cxn modelId="{9FCA5C76-BAB1-42D7-AA56-169CA2317BE0}" type="presParOf" srcId="{4FF51DC5-061E-432D-A117-BE7D42F36EB7}" destId="{F8750E8E-8F39-4D4E-BDDB-6A74071DE6D0}" srcOrd="1" destOrd="0" presId="urn:microsoft.com/office/officeart/2005/8/layout/radial6"/>
    <dgm:cxn modelId="{FD3404C7-5388-4DFC-BE30-FE11DDB107C7}" type="presParOf" srcId="{4FF51DC5-061E-432D-A117-BE7D42F36EB7}" destId="{32D9FA7C-AA85-4B7B-9C22-ED3E8872C222}" srcOrd="2" destOrd="0" presId="urn:microsoft.com/office/officeart/2005/8/layout/radial6"/>
    <dgm:cxn modelId="{22DC9EC0-DA86-4D72-B0A9-2BB222371823}" type="presParOf" srcId="{4FF51DC5-061E-432D-A117-BE7D42F36EB7}" destId="{B0835A9C-B6A5-4537-9F8A-D8B017002B60}" srcOrd="3" destOrd="0" presId="urn:microsoft.com/office/officeart/2005/8/layout/radial6"/>
    <dgm:cxn modelId="{B9448521-43E0-4504-9872-F0BD938E3893}" type="presParOf" srcId="{4FF51DC5-061E-432D-A117-BE7D42F36EB7}" destId="{F5C5FEDB-AD2E-4D7B-961C-1A09722ECE2B}" srcOrd="4" destOrd="0" presId="urn:microsoft.com/office/officeart/2005/8/layout/radial6"/>
    <dgm:cxn modelId="{E1FED13B-9BF3-4010-B645-C35A861997CF}" type="presParOf" srcId="{4FF51DC5-061E-432D-A117-BE7D42F36EB7}" destId="{E423E00F-1387-4BE1-B3CE-29D6CCFB92FF}" srcOrd="5" destOrd="0" presId="urn:microsoft.com/office/officeart/2005/8/layout/radial6"/>
    <dgm:cxn modelId="{63AEF7E0-5594-457D-B639-9433372963D1}" type="presParOf" srcId="{4FF51DC5-061E-432D-A117-BE7D42F36EB7}" destId="{7D48BC29-7E6F-4A61-BAF8-3628F2BD5E3B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· </a:t>
          </a:r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刷</a:t>
          </a:r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卡机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1F219423-F62E-4873-BE94-A3AE68806914}">
      <dgm:prSet/>
      <dgm:spPr/>
      <dgm:t>
        <a:bodyPr/>
        <a:lstStyle/>
        <a:p>
          <a:pPr algn="ctr" rtl="0"/>
          <a:r>
            <a:rPr lang="en-US" altLang="zh-CN" dirty="0" err="1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Globalwide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4BC23E0-0324-41C4-B4F2-FB343DB1712B}" type="parTrans" cxnId="{9AF51809-9735-4F69-8068-D096423C90CD}">
      <dgm:prSet/>
      <dgm:spPr/>
      <dgm:t>
        <a:bodyPr/>
        <a:lstStyle/>
        <a:p>
          <a:endParaRPr lang="zh-CN" altLang="en-US"/>
        </a:p>
      </dgm:t>
    </dgm:pt>
    <dgm:pt modelId="{6404DD45-2261-4F3D-8F90-347C8810FD67}" type="sibTrans" cxnId="{9AF51809-9735-4F69-8068-D096423C90CD}">
      <dgm:prSet/>
      <dgm:spPr/>
      <dgm:t>
        <a:bodyPr/>
        <a:lstStyle/>
        <a:p>
          <a:endParaRPr lang="zh-CN" altLang="en-US"/>
        </a:p>
      </dgm:t>
    </dgm:pt>
    <dgm:pt modelId="{172A899A-F680-4C01-A84E-CC987F412F79}" type="pres">
      <dgm:prSet presAssocID="{0AE6EAA5-8AD7-4896-903E-E5F09851A5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AF87DA-B69B-4841-8DFE-E6C481331F88}" type="pres">
      <dgm:prSet presAssocID="{0AE6EAA5-8AD7-4896-903E-E5F09851A5F8}" presName="Name1" presStyleCnt="0"/>
      <dgm:spPr/>
    </dgm:pt>
    <dgm:pt modelId="{D4C47A8A-0690-46F7-AC07-EA688671B5A1}" type="pres">
      <dgm:prSet presAssocID="{0AE6EAA5-8AD7-4896-903E-E5F09851A5F8}" presName="cycle" presStyleCnt="0"/>
      <dgm:spPr/>
    </dgm:pt>
    <dgm:pt modelId="{1386035C-F069-4538-AF83-3D306D13E93B}" type="pres">
      <dgm:prSet presAssocID="{0AE6EAA5-8AD7-4896-903E-E5F09851A5F8}" presName="srcNode" presStyleLbl="node1" presStyleIdx="0" presStyleCnt="2"/>
      <dgm:spPr/>
    </dgm:pt>
    <dgm:pt modelId="{8FB5CB3A-335E-4C92-A6EF-01E570A06903}" type="pres">
      <dgm:prSet presAssocID="{0AE6EAA5-8AD7-4896-903E-E5F09851A5F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A97255-F730-432A-815B-B174DB8718BA}" type="pres">
      <dgm:prSet presAssocID="{0AE6EAA5-8AD7-4896-903E-E5F09851A5F8}" presName="extraNode" presStyleLbl="node1" presStyleIdx="0" presStyleCnt="2"/>
      <dgm:spPr/>
    </dgm:pt>
    <dgm:pt modelId="{3730A6A4-18B5-4FFD-BEA5-450C337C697A}" type="pres">
      <dgm:prSet presAssocID="{0AE6EAA5-8AD7-4896-903E-E5F09851A5F8}" presName="dstNode" presStyleLbl="node1" presStyleIdx="0" presStyleCnt="2"/>
      <dgm:spPr/>
    </dgm:pt>
    <dgm:pt modelId="{129C1016-3262-4932-8FE7-1F5E940223AC}" type="pres">
      <dgm:prSet presAssocID="{1F219423-F62E-4873-BE94-A3AE68806914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D6EA4D-554F-4656-8B27-53CA0830EFDE}" type="pres">
      <dgm:prSet presAssocID="{1F219423-F62E-4873-BE94-A3AE68806914}" presName="accent_1" presStyleCnt="0"/>
      <dgm:spPr/>
    </dgm:pt>
    <dgm:pt modelId="{03DF9F46-E301-4BB2-8EF3-73F4E5CBB7AF}" type="pres">
      <dgm:prSet presAssocID="{1F219423-F62E-4873-BE94-A3AE68806914}" presName="accentRepeatNode" presStyleLbl="solidFgAcc1" presStyleIdx="0" presStyleCnt="2"/>
      <dgm:spPr/>
    </dgm:pt>
    <dgm:pt modelId="{63619B32-8779-4DED-8BCD-C437968F76D9}" type="pres">
      <dgm:prSet presAssocID="{856D9618-F25F-4EC8-8AB6-4CBE9A7CC871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709BBC-3745-4C5F-A76D-37E4E2EE7DE3}" type="pres">
      <dgm:prSet presAssocID="{856D9618-F25F-4EC8-8AB6-4CBE9A7CC871}" presName="accent_2" presStyleCnt="0"/>
      <dgm:spPr/>
    </dgm:pt>
    <dgm:pt modelId="{4FE85320-AA01-42CA-BA83-A0FF873B9282}" type="pres">
      <dgm:prSet presAssocID="{856D9618-F25F-4EC8-8AB6-4CBE9A7CC871}" presName="accentRepeatNode" presStyleLbl="solidFgAcc1" presStyleIdx="1" presStyleCnt="2"/>
      <dgm:spPr/>
    </dgm:pt>
  </dgm:ptLst>
  <dgm:cxnLst>
    <dgm:cxn modelId="{B6A5D500-44BE-48CB-9F8A-F7791CCA88B6}" srcId="{0AE6EAA5-8AD7-4896-903E-E5F09851A5F8}" destId="{856D9618-F25F-4EC8-8AB6-4CBE9A7CC871}" srcOrd="1" destOrd="0" parTransId="{98CA6B0A-F44E-436F-B565-9E0127F483EA}" sibTransId="{D64E548D-8A5B-4959-99E3-27ECD33B6E60}"/>
    <dgm:cxn modelId="{162017B3-A383-42EE-9F05-EF14806E26FD}" type="presOf" srcId="{1F219423-F62E-4873-BE94-A3AE68806914}" destId="{129C1016-3262-4932-8FE7-1F5E940223AC}" srcOrd="0" destOrd="0" presId="urn:microsoft.com/office/officeart/2008/layout/VerticalCurvedList"/>
    <dgm:cxn modelId="{9AF51809-9735-4F69-8068-D096423C90CD}" srcId="{0AE6EAA5-8AD7-4896-903E-E5F09851A5F8}" destId="{1F219423-F62E-4873-BE94-A3AE68806914}" srcOrd="0" destOrd="0" parTransId="{94BC23E0-0324-41C4-B4F2-FB343DB1712B}" sibTransId="{6404DD45-2261-4F3D-8F90-347C8810FD67}"/>
    <dgm:cxn modelId="{7CF113E9-0E46-4725-B001-742A2FB563A4}" type="presOf" srcId="{856D9618-F25F-4EC8-8AB6-4CBE9A7CC871}" destId="{63619B32-8779-4DED-8BCD-C437968F76D9}" srcOrd="0" destOrd="0" presId="urn:microsoft.com/office/officeart/2008/layout/VerticalCurvedList"/>
    <dgm:cxn modelId="{36F1A4F1-E3A8-4DA4-B14F-638436DDB8FE}" type="presOf" srcId="{6404DD45-2261-4F3D-8F90-347C8810FD67}" destId="{8FB5CB3A-335E-4C92-A6EF-01E570A06903}" srcOrd="0" destOrd="0" presId="urn:microsoft.com/office/officeart/2008/layout/VerticalCurvedList"/>
    <dgm:cxn modelId="{40CD419D-2DCA-44E7-8182-2EAEF44AD018}" type="presOf" srcId="{0AE6EAA5-8AD7-4896-903E-E5F09851A5F8}" destId="{172A899A-F680-4C01-A84E-CC987F412F79}" srcOrd="0" destOrd="0" presId="urn:microsoft.com/office/officeart/2008/layout/VerticalCurvedList"/>
    <dgm:cxn modelId="{37640E3B-B372-4F30-BD7A-F1AC715CCF0F}" type="presParOf" srcId="{172A899A-F680-4C01-A84E-CC987F412F79}" destId="{2DAF87DA-B69B-4841-8DFE-E6C481331F88}" srcOrd="0" destOrd="0" presId="urn:microsoft.com/office/officeart/2008/layout/VerticalCurvedList"/>
    <dgm:cxn modelId="{EC30148D-EFD5-4981-8B8A-4C83B78FC91F}" type="presParOf" srcId="{2DAF87DA-B69B-4841-8DFE-E6C481331F88}" destId="{D4C47A8A-0690-46F7-AC07-EA688671B5A1}" srcOrd="0" destOrd="0" presId="urn:microsoft.com/office/officeart/2008/layout/VerticalCurvedList"/>
    <dgm:cxn modelId="{B28DAED9-DC0A-45E9-B280-44C53CB32B2B}" type="presParOf" srcId="{D4C47A8A-0690-46F7-AC07-EA688671B5A1}" destId="{1386035C-F069-4538-AF83-3D306D13E93B}" srcOrd="0" destOrd="0" presId="urn:microsoft.com/office/officeart/2008/layout/VerticalCurvedList"/>
    <dgm:cxn modelId="{DB1387F9-906D-42FE-8EAE-DA6F4A6EAF21}" type="presParOf" srcId="{D4C47A8A-0690-46F7-AC07-EA688671B5A1}" destId="{8FB5CB3A-335E-4C92-A6EF-01E570A06903}" srcOrd="1" destOrd="0" presId="urn:microsoft.com/office/officeart/2008/layout/VerticalCurvedList"/>
    <dgm:cxn modelId="{F931C491-1F14-4FBA-A79E-C80CA946BC88}" type="presParOf" srcId="{D4C47A8A-0690-46F7-AC07-EA688671B5A1}" destId="{2BA97255-F730-432A-815B-B174DB8718BA}" srcOrd="2" destOrd="0" presId="urn:microsoft.com/office/officeart/2008/layout/VerticalCurvedList"/>
    <dgm:cxn modelId="{0D6ADF31-C611-40EF-9F36-372E54858522}" type="presParOf" srcId="{D4C47A8A-0690-46F7-AC07-EA688671B5A1}" destId="{3730A6A4-18B5-4FFD-BEA5-450C337C697A}" srcOrd="3" destOrd="0" presId="urn:microsoft.com/office/officeart/2008/layout/VerticalCurvedList"/>
    <dgm:cxn modelId="{C9A24658-7493-400D-BDFC-F851146E2256}" type="presParOf" srcId="{2DAF87DA-B69B-4841-8DFE-E6C481331F88}" destId="{129C1016-3262-4932-8FE7-1F5E940223AC}" srcOrd="1" destOrd="0" presId="urn:microsoft.com/office/officeart/2008/layout/VerticalCurvedList"/>
    <dgm:cxn modelId="{D9AFE331-99B5-4DB9-BA43-D43090274916}" type="presParOf" srcId="{2DAF87DA-B69B-4841-8DFE-E6C481331F88}" destId="{4ED6EA4D-554F-4656-8B27-53CA0830EFDE}" srcOrd="2" destOrd="0" presId="urn:microsoft.com/office/officeart/2008/layout/VerticalCurvedList"/>
    <dgm:cxn modelId="{B901B653-D31D-43D5-A996-0A0E59D53520}" type="presParOf" srcId="{4ED6EA4D-554F-4656-8B27-53CA0830EFDE}" destId="{03DF9F46-E301-4BB2-8EF3-73F4E5CBB7AF}" srcOrd="0" destOrd="0" presId="urn:microsoft.com/office/officeart/2008/layout/VerticalCurvedList"/>
    <dgm:cxn modelId="{70F6A0AC-CA36-4548-9023-1D69D9EB796B}" type="presParOf" srcId="{2DAF87DA-B69B-4841-8DFE-E6C481331F88}" destId="{63619B32-8779-4DED-8BCD-C437968F76D9}" srcOrd="3" destOrd="0" presId="urn:microsoft.com/office/officeart/2008/layout/VerticalCurvedList"/>
    <dgm:cxn modelId="{D891719F-2219-47E1-B5C3-D561B4398BF2}" type="presParOf" srcId="{2DAF87DA-B69B-4841-8DFE-E6C481331F88}" destId="{14709BBC-3745-4C5F-A76D-37E4E2EE7DE3}" srcOrd="4" destOrd="0" presId="urn:microsoft.com/office/officeart/2008/layout/VerticalCurvedList"/>
    <dgm:cxn modelId="{33136F0A-3F0F-475A-81E5-C1E1DBB7C5DA}" type="presParOf" srcId="{14709BBC-3745-4C5F-A76D-37E4E2EE7DE3}" destId="{4FE85320-AA01-42CA-BA83-A0FF873B92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提高物联网通用性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027BAF41-1F51-478E-A687-0BA0D893F95F}">
      <dgm:prSet/>
      <dgm:spPr/>
      <dgm:t>
        <a:bodyPr/>
        <a:lstStyle/>
        <a:p>
          <a:pPr algn="ctr"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降低维护成本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7E3C397C-7BA3-4D14-9973-D133740AFD1F}" type="par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676846B9-846E-4759-A199-C5BCCB841937}" type="sib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2CE98442-4D5F-43AD-A36E-B119310203BE}">
      <dgm:prSet/>
      <dgm:spPr/>
      <dgm:t>
        <a:bodyPr/>
        <a:lstStyle/>
        <a:p>
          <a:pPr algn="ctr"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促进设备沟通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6079558A-B2D2-4D3A-8BE3-6608A56A75A7}" type="sibTrans" cxnId="{BEC2E275-BB8B-4F11-A511-97A57CD82B2B}">
      <dgm:prSet/>
      <dgm:spPr/>
      <dgm:t>
        <a:bodyPr/>
        <a:lstStyle/>
        <a:p>
          <a:endParaRPr lang="zh-CN" altLang="en-US"/>
        </a:p>
      </dgm:t>
    </dgm:pt>
    <dgm:pt modelId="{29FA22A4-9AAE-4673-B3CE-E854D1ABCC39}" type="parTrans" cxnId="{BEC2E275-BB8B-4F11-A511-97A57CD82B2B}">
      <dgm:prSet/>
      <dgm:spPr/>
      <dgm:t>
        <a:bodyPr/>
        <a:lstStyle/>
        <a:p>
          <a:endParaRPr lang="zh-CN" altLang="en-US"/>
        </a:p>
      </dgm:t>
    </dgm:pt>
    <dgm:pt modelId="{172A899A-F680-4C01-A84E-CC987F412F79}" type="pres">
      <dgm:prSet presAssocID="{0AE6EAA5-8AD7-4896-903E-E5F09851A5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AF87DA-B69B-4841-8DFE-E6C481331F88}" type="pres">
      <dgm:prSet presAssocID="{0AE6EAA5-8AD7-4896-903E-E5F09851A5F8}" presName="Name1" presStyleCnt="0"/>
      <dgm:spPr/>
    </dgm:pt>
    <dgm:pt modelId="{D4C47A8A-0690-46F7-AC07-EA688671B5A1}" type="pres">
      <dgm:prSet presAssocID="{0AE6EAA5-8AD7-4896-903E-E5F09851A5F8}" presName="cycle" presStyleCnt="0"/>
      <dgm:spPr/>
    </dgm:pt>
    <dgm:pt modelId="{1386035C-F069-4538-AF83-3D306D13E93B}" type="pres">
      <dgm:prSet presAssocID="{0AE6EAA5-8AD7-4896-903E-E5F09851A5F8}" presName="srcNode" presStyleLbl="node1" presStyleIdx="0" presStyleCnt="3"/>
      <dgm:spPr/>
    </dgm:pt>
    <dgm:pt modelId="{8FB5CB3A-335E-4C92-A6EF-01E570A06903}" type="pres">
      <dgm:prSet presAssocID="{0AE6EAA5-8AD7-4896-903E-E5F09851A5F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A97255-F730-432A-815B-B174DB8718BA}" type="pres">
      <dgm:prSet presAssocID="{0AE6EAA5-8AD7-4896-903E-E5F09851A5F8}" presName="extraNode" presStyleLbl="node1" presStyleIdx="0" presStyleCnt="3"/>
      <dgm:spPr/>
    </dgm:pt>
    <dgm:pt modelId="{3730A6A4-18B5-4FFD-BEA5-450C337C697A}" type="pres">
      <dgm:prSet presAssocID="{0AE6EAA5-8AD7-4896-903E-E5F09851A5F8}" presName="dstNode" presStyleLbl="node1" presStyleIdx="0" presStyleCnt="3"/>
      <dgm:spPr/>
    </dgm:pt>
    <dgm:pt modelId="{20E3C73B-80B0-4C50-87FD-2D85948BAF5F}" type="pres">
      <dgm:prSet presAssocID="{856D9618-F25F-4EC8-8AB6-4CBE9A7CC871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BEED9-F691-4BC4-B5F4-3AC84EA4D9D8}" type="pres">
      <dgm:prSet presAssocID="{856D9618-F25F-4EC8-8AB6-4CBE9A7CC871}" presName="accent_1" presStyleCnt="0"/>
      <dgm:spPr/>
    </dgm:pt>
    <dgm:pt modelId="{4FE85320-AA01-42CA-BA83-A0FF873B9282}" type="pres">
      <dgm:prSet presAssocID="{856D9618-F25F-4EC8-8AB6-4CBE9A7CC871}" presName="accentRepeatNode" presStyleLbl="solidFgAcc1" presStyleIdx="0" presStyleCnt="3"/>
      <dgm:spPr/>
    </dgm:pt>
    <dgm:pt modelId="{17E59D42-76E8-4005-9851-47158F036901}" type="pres">
      <dgm:prSet presAssocID="{027BAF41-1F51-478E-A687-0BA0D893F95F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19BA02-2EAD-43ED-8FD5-A53CBF4776D8}" type="pres">
      <dgm:prSet presAssocID="{027BAF41-1F51-478E-A687-0BA0D893F95F}" presName="accent_2" presStyleCnt="0"/>
      <dgm:spPr/>
    </dgm:pt>
    <dgm:pt modelId="{7B9F76FE-6E04-447D-B553-4073F34D53A8}" type="pres">
      <dgm:prSet presAssocID="{027BAF41-1F51-478E-A687-0BA0D893F95F}" presName="accentRepeatNode" presStyleLbl="solidFgAcc1" presStyleIdx="1" presStyleCnt="3"/>
      <dgm:spPr/>
    </dgm:pt>
    <dgm:pt modelId="{7366F132-B174-4485-8871-BFE5E30D9428}" type="pres">
      <dgm:prSet presAssocID="{2CE98442-4D5F-43AD-A36E-B119310203BE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75A8C6-87E0-420F-B231-07735B87E7C0}" type="pres">
      <dgm:prSet presAssocID="{2CE98442-4D5F-43AD-A36E-B119310203BE}" presName="accent_3" presStyleCnt="0"/>
      <dgm:spPr/>
    </dgm:pt>
    <dgm:pt modelId="{011806D2-3824-43A8-A5CF-03475CB2423B}" type="pres">
      <dgm:prSet presAssocID="{2CE98442-4D5F-43AD-A36E-B119310203BE}" presName="accentRepeatNode" presStyleLbl="solidFgAcc1" presStyleIdx="2" presStyleCnt="3"/>
      <dgm:spPr/>
    </dgm:pt>
  </dgm:ptLst>
  <dgm:cxnLst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5B9A246F-0D8A-4536-A5D9-FDDB02F31FED}" type="presOf" srcId="{027BAF41-1F51-478E-A687-0BA0D893F95F}" destId="{17E59D42-76E8-4005-9851-47158F036901}" srcOrd="0" destOrd="0" presId="urn:microsoft.com/office/officeart/2008/layout/VerticalCurvedList"/>
    <dgm:cxn modelId="{D9593A18-0D00-433F-A510-D1A5CAC9E798}" type="presOf" srcId="{D64E548D-8A5B-4959-99E3-27ECD33B6E60}" destId="{8FB5CB3A-335E-4C92-A6EF-01E570A06903}" srcOrd="0" destOrd="0" presId="urn:microsoft.com/office/officeart/2008/layout/VerticalCurvedList"/>
    <dgm:cxn modelId="{30B1D851-0169-4020-AA4A-627FD24CDF6A}" type="presOf" srcId="{0AE6EAA5-8AD7-4896-903E-E5F09851A5F8}" destId="{172A899A-F680-4C01-A84E-CC987F412F79}" srcOrd="0" destOrd="0" presId="urn:microsoft.com/office/officeart/2008/layout/VerticalCurvedList"/>
    <dgm:cxn modelId="{2F801EA4-7DDE-44CA-9F24-7FEF4CB7419B}" type="presOf" srcId="{856D9618-F25F-4EC8-8AB6-4CBE9A7CC871}" destId="{20E3C73B-80B0-4C50-87FD-2D85948BAF5F}" srcOrd="0" destOrd="0" presId="urn:microsoft.com/office/officeart/2008/layout/VerticalCurvedList"/>
    <dgm:cxn modelId="{BEC2E275-BB8B-4F11-A511-97A57CD82B2B}" srcId="{0AE6EAA5-8AD7-4896-903E-E5F09851A5F8}" destId="{2CE98442-4D5F-43AD-A36E-B119310203BE}" srcOrd="2" destOrd="0" parTransId="{29FA22A4-9AAE-4673-B3CE-E854D1ABCC39}" sibTransId="{6079558A-B2D2-4D3A-8BE3-6608A56A75A7}"/>
    <dgm:cxn modelId="{71EE3895-19E2-49E4-92FB-AB29E081D024}" srcId="{0AE6EAA5-8AD7-4896-903E-E5F09851A5F8}" destId="{027BAF41-1F51-478E-A687-0BA0D893F95F}" srcOrd="1" destOrd="0" parTransId="{7E3C397C-7BA3-4D14-9973-D133740AFD1F}" sibTransId="{676846B9-846E-4759-A199-C5BCCB841937}"/>
    <dgm:cxn modelId="{F079748B-32D6-4A65-9CDB-24A3408BB42C}" type="presOf" srcId="{2CE98442-4D5F-43AD-A36E-B119310203BE}" destId="{7366F132-B174-4485-8871-BFE5E30D9428}" srcOrd="0" destOrd="0" presId="urn:microsoft.com/office/officeart/2008/layout/VerticalCurvedList"/>
    <dgm:cxn modelId="{5DD04324-4DF6-470B-A4E6-92FA9B419767}" type="presParOf" srcId="{172A899A-F680-4C01-A84E-CC987F412F79}" destId="{2DAF87DA-B69B-4841-8DFE-E6C481331F88}" srcOrd="0" destOrd="0" presId="urn:microsoft.com/office/officeart/2008/layout/VerticalCurvedList"/>
    <dgm:cxn modelId="{F9E68DE5-896D-4BB6-9494-6D6C5D09B085}" type="presParOf" srcId="{2DAF87DA-B69B-4841-8DFE-E6C481331F88}" destId="{D4C47A8A-0690-46F7-AC07-EA688671B5A1}" srcOrd="0" destOrd="0" presId="urn:microsoft.com/office/officeart/2008/layout/VerticalCurvedList"/>
    <dgm:cxn modelId="{794C5C39-30BA-4946-9C0C-682DA107C76C}" type="presParOf" srcId="{D4C47A8A-0690-46F7-AC07-EA688671B5A1}" destId="{1386035C-F069-4538-AF83-3D306D13E93B}" srcOrd="0" destOrd="0" presId="urn:microsoft.com/office/officeart/2008/layout/VerticalCurvedList"/>
    <dgm:cxn modelId="{F3760409-7DDA-49BE-88F3-C8713EFABEBF}" type="presParOf" srcId="{D4C47A8A-0690-46F7-AC07-EA688671B5A1}" destId="{8FB5CB3A-335E-4C92-A6EF-01E570A06903}" srcOrd="1" destOrd="0" presId="urn:microsoft.com/office/officeart/2008/layout/VerticalCurvedList"/>
    <dgm:cxn modelId="{E7B22798-9ABE-4FAD-B12B-117B7C4D9C7E}" type="presParOf" srcId="{D4C47A8A-0690-46F7-AC07-EA688671B5A1}" destId="{2BA97255-F730-432A-815B-B174DB8718BA}" srcOrd="2" destOrd="0" presId="urn:microsoft.com/office/officeart/2008/layout/VerticalCurvedList"/>
    <dgm:cxn modelId="{9B9B9711-3AAF-4902-89B0-B2F72BC32D1D}" type="presParOf" srcId="{D4C47A8A-0690-46F7-AC07-EA688671B5A1}" destId="{3730A6A4-18B5-4FFD-BEA5-450C337C697A}" srcOrd="3" destOrd="0" presId="urn:microsoft.com/office/officeart/2008/layout/VerticalCurvedList"/>
    <dgm:cxn modelId="{D19AA452-3CC2-4033-859A-C1E94973C1F0}" type="presParOf" srcId="{2DAF87DA-B69B-4841-8DFE-E6C481331F88}" destId="{20E3C73B-80B0-4C50-87FD-2D85948BAF5F}" srcOrd="1" destOrd="0" presId="urn:microsoft.com/office/officeart/2008/layout/VerticalCurvedList"/>
    <dgm:cxn modelId="{3E5154D8-ECDF-4E69-88E7-3DAB2BED7EFD}" type="presParOf" srcId="{2DAF87DA-B69B-4841-8DFE-E6C481331F88}" destId="{CB6BEED9-F691-4BC4-B5F4-3AC84EA4D9D8}" srcOrd="2" destOrd="0" presId="urn:microsoft.com/office/officeart/2008/layout/VerticalCurvedList"/>
    <dgm:cxn modelId="{52A40D94-4D6D-4D5D-8E48-0D03A1DD7132}" type="presParOf" srcId="{CB6BEED9-F691-4BC4-B5F4-3AC84EA4D9D8}" destId="{4FE85320-AA01-42CA-BA83-A0FF873B9282}" srcOrd="0" destOrd="0" presId="urn:microsoft.com/office/officeart/2008/layout/VerticalCurvedList"/>
    <dgm:cxn modelId="{F06962CE-94C6-4007-BE4B-2A8B1A4F1739}" type="presParOf" srcId="{2DAF87DA-B69B-4841-8DFE-E6C481331F88}" destId="{17E59D42-76E8-4005-9851-47158F036901}" srcOrd="3" destOrd="0" presId="urn:microsoft.com/office/officeart/2008/layout/VerticalCurvedList"/>
    <dgm:cxn modelId="{7D2776CE-A325-46FB-B8AB-3335CA38B72E}" type="presParOf" srcId="{2DAF87DA-B69B-4841-8DFE-E6C481331F88}" destId="{2B19BA02-2EAD-43ED-8FD5-A53CBF4776D8}" srcOrd="4" destOrd="0" presId="urn:microsoft.com/office/officeart/2008/layout/VerticalCurvedList"/>
    <dgm:cxn modelId="{AFA0E856-37F5-4016-B1B6-56254F7BA13F}" type="presParOf" srcId="{2B19BA02-2EAD-43ED-8FD5-A53CBF4776D8}" destId="{7B9F76FE-6E04-447D-B553-4073F34D53A8}" srcOrd="0" destOrd="0" presId="urn:microsoft.com/office/officeart/2008/layout/VerticalCurvedList"/>
    <dgm:cxn modelId="{90CD7447-AC78-4EE7-9432-68996E6DA5F6}" type="presParOf" srcId="{2DAF87DA-B69B-4841-8DFE-E6C481331F88}" destId="{7366F132-B174-4485-8871-BFE5E30D9428}" srcOrd="5" destOrd="0" presId="urn:microsoft.com/office/officeart/2008/layout/VerticalCurvedList"/>
    <dgm:cxn modelId="{340ADB31-65A6-4444-89AD-894ABB696EDE}" type="presParOf" srcId="{2DAF87DA-B69B-4841-8DFE-E6C481331F88}" destId="{1A75A8C6-87E0-420F-B231-07735B87E7C0}" srcOrd="6" destOrd="0" presId="urn:microsoft.com/office/officeart/2008/layout/VerticalCurvedList"/>
    <dgm:cxn modelId="{11487782-434A-4B3C-9126-8A1F3DAFBA22}" type="presParOf" srcId="{1A75A8C6-87E0-420F-B231-07735B87E7C0}" destId="{011806D2-3824-43A8-A5CF-03475CB242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gear1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027BAF41-1F51-478E-A687-0BA0D893F95F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家居管理系统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7E3C397C-7BA3-4D14-9973-D133740AFD1F}" type="par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676846B9-846E-4759-A199-C5BCCB841937}" type="sib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87FA6377-ACB5-4B72-9710-89859FC2CBCB}">
      <dgm:prSet/>
      <dgm:spPr/>
      <dgm:t>
        <a:bodyPr/>
        <a:lstStyle/>
        <a:p>
          <a:pPr rtl="0"/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34BD3A7-E5C1-4FF1-B4FE-22AA5974E0F6}" type="parTrans" cxnId="{D1BC5186-2071-4718-BD76-DAEEBA88883A}">
      <dgm:prSet/>
      <dgm:spPr/>
      <dgm:t>
        <a:bodyPr/>
        <a:lstStyle/>
        <a:p>
          <a:endParaRPr lang="zh-CN" altLang="en-US"/>
        </a:p>
      </dgm:t>
    </dgm:pt>
    <dgm:pt modelId="{A4053257-6A01-49E7-9F18-E458C0BB6A7A}" type="sibTrans" cxnId="{D1BC5186-2071-4718-BD76-DAEEBA88883A}">
      <dgm:prSet/>
      <dgm:spPr/>
      <dgm:t>
        <a:bodyPr/>
        <a:lstStyle/>
        <a:p>
          <a:endParaRPr lang="zh-CN" altLang="en-US"/>
        </a:p>
      </dgm:t>
    </dgm:pt>
    <dgm:pt modelId="{D2F59FE8-E5CC-4E29-9EFB-FCC6F26328C4}" type="pres">
      <dgm:prSet presAssocID="{0AE6EAA5-8AD7-4896-903E-E5F09851A5F8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3C56865-0E77-47BD-AB90-CCEE6C5199D3}" type="pres">
      <dgm:prSet presAssocID="{027BAF41-1F51-478E-A687-0BA0D893F95F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A6F7A5-B4F8-43AF-9D6C-DA5361A976F4}" type="pres">
      <dgm:prSet presAssocID="{027BAF41-1F51-478E-A687-0BA0D893F95F}" presName="gear1srcNode" presStyleLbl="node1" presStyleIdx="0" presStyleCnt="2"/>
      <dgm:spPr/>
      <dgm:t>
        <a:bodyPr/>
        <a:lstStyle/>
        <a:p>
          <a:endParaRPr lang="zh-CN" altLang="en-US"/>
        </a:p>
      </dgm:t>
    </dgm:pt>
    <dgm:pt modelId="{A702BE06-4B41-4C77-91BD-06CBA76F9AC5}" type="pres">
      <dgm:prSet presAssocID="{027BAF41-1F51-478E-A687-0BA0D893F95F}" presName="gear1dstNode" presStyleLbl="node1" presStyleIdx="0" presStyleCnt="2"/>
      <dgm:spPr/>
      <dgm:t>
        <a:bodyPr/>
        <a:lstStyle/>
        <a:p>
          <a:endParaRPr lang="zh-CN" altLang="en-US"/>
        </a:p>
      </dgm:t>
    </dgm:pt>
    <dgm:pt modelId="{ED86652D-55B2-4EC1-AAC4-9BEFA4FB18EA}" type="pres">
      <dgm:prSet presAssocID="{87FA6377-ACB5-4B72-9710-89859FC2CBCB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E26F22-9504-4303-A803-0C09B7DFE61C}" type="pres">
      <dgm:prSet presAssocID="{87FA6377-ACB5-4B72-9710-89859FC2CBCB}" presName="gear2srcNode" presStyleLbl="node1" presStyleIdx="1" presStyleCnt="2"/>
      <dgm:spPr/>
      <dgm:t>
        <a:bodyPr/>
        <a:lstStyle/>
        <a:p>
          <a:endParaRPr lang="zh-CN" altLang="en-US"/>
        </a:p>
      </dgm:t>
    </dgm:pt>
    <dgm:pt modelId="{98EDC61C-3251-4264-B1B5-ED1ED83D39A0}" type="pres">
      <dgm:prSet presAssocID="{87FA6377-ACB5-4B72-9710-89859FC2CBCB}" presName="gear2dstNode" presStyleLbl="node1" presStyleIdx="1" presStyleCnt="2"/>
      <dgm:spPr/>
      <dgm:t>
        <a:bodyPr/>
        <a:lstStyle/>
        <a:p>
          <a:endParaRPr lang="zh-CN" altLang="en-US"/>
        </a:p>
      </dgm:t>
    </dgm:pt>
    <dgm:pt modelId="{487A3FBF-40DB-469C-9245-F408CC56CBA0}" type="pres">
      <dgm:prSet presAssocID="{676846B9-846E-4759-A199-C5BCCB841937}" presName="connector1" presStyleLbl="sibTrans2D1" presStyleIdx="0" presStyleCnt="2"/>
      <dgm:spPr/>
      <dgm:t>
        <a:bodyPr/>
        <a:lstStyle/>
        <a:p>
          <a:endParaRPr lang="zh-CN" altLang="en-US"/>
        </a:p>
      </dgm:t>
    </dgm:pt>
    <dgm:pt modelId="{EA787CB6-95CB-4B33-825D-698DB46FB1DE}" type="pres">
      <dgm:prSet presAssocID="{A4053257-6A01-49E7-9F18-E458C0BB6A7A}" presName="connector2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C217FAF2-B8B6-4D3D-B10F-F74C3DC2394E}" type="presOf" srcId="{027BAF41-1F51-478E-A687-0BA0D893F95F}" destId="{63C56865-0E77-47BD-AB90-CCEE6C5199D3}" srcOrd="0" destOrd="0" presId="urn:microsoft.com/office/officeart/2005/8/layout/gear1"/>
    <dgm:cxn modelId="{43732C02-52AA-4007-93F8-65AE8EC44D1B}" type="presOf" srcId="{0AE6EAA5-8AD7-4896-903E-E5F09851A5F8}" destId="{D2F59FE8-E5CC-4E29-9EFB-FCC6F26328C4}" srcOrd="0" destOrd="0" presId="urn:microsoft.com/office/officeart/2005/8/layout/gear1"/>
    <dgm:cxn modelId="{2A3ECFD4-81C1-4610-A3C4-DC19FFF4283E}" type="presOf" srcId="{676846B9-846E-4759-A199-C5BCCB841937}" destId="{487A3FBF-40DB-469C-9245-F408CC56CBA0}" srcOrd="0" destOrd="0" presId="urn:microsoft.com/office/officeart/2005/8/layout/gear1"/>
    <dgm:cxn modelId="{BF8BE94D-A13F-4E35-BEA1-DC244A271C36}" type="presOf" srcId="{027BAF41-1F51-478E-A687-0BA0D893F95F}" destId="{A702BE06-4B41-4C77-91BD-06CBA76F9AC5}" srcOrd="2" destOrd="0" presId="urn:microsoft.com/office/officeart/2005/8/layout/gear1"/>
    <dgm:cxn modelId="{E6E0D4B3-6FEC-4FC5-8EFE-72EF04505C8E}" type="presOf" srcId="{87FA6377-ACB5-4B72-9710-89859FC2CBCB}" destId="{98EDC61C-3251-4264-B1B5-ED1ED83D39A0}" srcOrd="2" destOrd="0" presId="urn:microsoft.com/office/officeart/2005/8/layout/gear1"/>
    <dgm:cxn modelId="{D8718E22-84D2-42EA-B720-140DB970E528}" type="presOf" srcId="{027BAF41-1F51-478E-A687-0BA0D893F95F}" destId="{FCA6F7A5-B4F8-43AF-9D6C-DA5361A976F4}" srcOrd="1" destOrd="0" presId="urn:microsoft.com/office/officeart/2005/8/layout/gear1"/>
    <dgm:cxn modelId="{81CCBE3F-3F50-4622-9478-FBABF593EC70}" type="presOf" srcId="{87FA6377-ACB5-4B72-9710-89859FC2CBCB}" destId="{C9E26F22-9504-4303-A803-0C09B7DFE61C}" srcOrd="1" destOrd="0" presId="urn:microsoft.com/office/officeart/2005/8/layout/gear1"/>
    <dgm:cxn modelId="{C4B899DC-37DA-4E9B-96C5-F52182FBA7FA}" type="presOf" srcId="{A4053257-6A01-49E7-9F18-E458C0BB6A7A}" destId="{EA787CB6-95CB-4B33-825D-698DB46FB1DE}" srcOrd="0" destOrd="0" presId="urn:microsoft.com/office/officeart/2005/8/layout/gear1"/>
    <dgm:cxn modelId="{A39E05C9-9243-46CE-AF9A-CC9C6AE16EE7}" type="presOf" srcId="{87FA6377-ACB5-4B72-9710-89859FC2CBCB}" destId="{ED86652D-55B2-4EC1-AAC4-9BEFA4FB18EA}" srcOrd="0" destOrd="0" presId="urn:microsoft.com/office/officeart/2005/8/layout/gear1"/>
    <dgm:cxn modelId="{D1BC5186-2071-4718-BD76-DAEEBA88883A}" srcId="{0AE6EAA5-8AD7-4896-903E-E5F09851A5F8}" destId="{87FA6377-ACB5-4B72-9710-89859FC2CBCB}" srcOrd="1" destOrd="0" parTransId="{534BD3A7-E5C1-4FF1-B4FE-22AA5974E0F6}" sibTransId="{A4053257-6A01-49E7-9F18-E458C0BB6A7A}"/>
    <dgm:cxn modelId="{71EE3895-19E2-49E4-92FB-AB29E081D024}" srcId="{0AE6EAA5-8AD7-4896-903E-E5F09851A5F8}" destId="{027BAF41-1F51-478E-A687-0BA0D893F95F}" srcOrd="0" destOrd="0" parTransId="{7E3C397C-7BA3-4D14-9973-D133740AFD1F}" sibTransId="{676846B9-846E-4759-A199-C5BCCB841937}"/>
    <dgm:cxn modelId="{352EE579-0D7C-416E-99D7-FAE60CBED164}" type="presParOf" srcId="{D2F59FE8-E5CC-4E29-9EFB-FCC6F26328C4}" destId="{63C56865-0E77-47BD-AB90-CCEE6C5199D3}" srcOrd="0" destOrd="0" presId="urn:microsoft.com/office/officeart/2005/8/layout/gear1"/>
    <dgm:cxn modelId="{C09D7102-372D-4A8F-BE24-B3CA8C77C983}" type="presParOf" srcId="{D2F59FE8-E5CC-4E29-9EFB-FCC6F26328C4}" destId="{FCA6F7A5-B4F8-43AF-9D6C-DA5361A976F4}" srcOrd="1" destOrd="0" presId="urn:microsoft.com/office/officeart/2005/8/layout/gear1"/>
    <dgm:cxn modelId="{F98435A5-3625-4E9F-A18E-AF372B23A114}" type="presParOf" srcId="{D2F59FE8-E5CC-4E29-9EFB-FCC6F26328C4}" destId="{A702BE06-4B41-4C77-91BD-06CBA76F9AC5}" srcOrd="2" destOrd="0" presId="urn:microsoft.com/office/officeart/2005/8/layout/gear1"/>
    <dgm:cxn modelId="{21DA2D14-A1F5-4EED-A62C-5D01169B5580}" type="presParOf" srcId="{D2F59FE8-E5CC-4E29-9EFB-FCC6F26328C4}" destId="{ED86652D-55B2-4EC1-AAC4-9BEFA4FB18EA}" srcOrd="3" destOrd="0" presId="urn:microsoft.com/office/officeart/2005/8/layout/gear1"/>
    <dgm:cxn modelId="{7F1815CC-BAC9-4A1E-8667-F1A6E024FD57}" type="presParOf" srcId="{D2F59FE8-E5CC-4E29-9EFB-FCC6F26328C4}" destId="{C9E26F22-9504-4303-A803-0C09B7DFE61C}" srcOrd="4" destOrd="0" presId="urn:microsoft.com/office/officeart/2005/8/layout/gear1"/>
    <dgm:cxn modelId="{F26E8017-FCD6-4CD6-BF19-6D8675553B3B}" type="presParOf" srcId="{D2F59FE8-E5CC-4E29-9EFB-FCC6F26328C4}" destId="{98EDC61C-3251-4264-B1B5-ED1ED83D39A0}" srcOrd="5" destOrd="0" presId="urn:microsoft.com/office/officeart/2005/8/layout/gear1"/>
    <dgm:cxn modelId="{4D19235C-5C95-4CCC-9703-937978AE4A38}" type="presParOf" srcId="{D2F59FE8-E5CC-4E29-9EFB-FCC6F26328C4}" destId="{487A3FBF-40DB-469C-9245-F408CC56CBA0}" srcOrd="6" destOrd="0" presId="urn:microsoft.com/office/officeart/2005/8/layout/gear1"/>
    <dgm:cxn modelId="{CE7F428D-FE71-42A9-B0BC-E11A905D5C8F}" type="presParOf" srcId="{D2F59FE8-E5CC-4E29-9EFB-FCC6F26328C4}" destId="{EA787CB6-95CB-4B33-825D-698DB46FB1DE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gear1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7FA6377-ACB5-4B72-9710-89859FC2CBCB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办公事务系统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34BD3A7-E5C1-4FF1-B4FE-22AA5974E0F6}" type="parTrans" cxnId="{D1BC5186-2071-4718-BD76-DAEEBA88883A}">
      <dgm:prSet/>
      <dgm:spPr/>
      <dgm:t>
        <a:bodyPr/>
        <a:lstStyle/>
        <a:p>
          <a:endParaRPr lang="zh-CN" altLang="en-US"/>
        </a:p>
      </dgm:t>
    </dgm:pt>
    <dgm:pt modelId="{A4053257-6A01-49E7-9F18-E458C0BB6A7A}" type="sibTrans" cxnId="{D1BC5186-2071-4718-BD76-DAEEBA88883A}">
      <dgm:prSet/>
      <dgm:spPr/>
      <dgm:t>
        <a:bodyPr/>
        <a:lstStyle/>
        <a:p>
          <a:endParaRPr lang="zh-CN" altLang="en-US"/>
        </a:p>
      </dgm:t>
    </dgm:pt>
    <dgm:pt modelId="{44ADB426-F074-4BCE-900F-8D393D099FA8}">
      <dgm:prSet/>
      <dgm:spPr/>
      <dgm:t>
        <a:bodyPr/>
        <a:lstStyle/>
        <a:p>
          <a:pPr rtl="0"/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974817F-A785-4AD3-9620-85E037E1208C}" type="parTrans" cxnId="{8FAA6EE6-3A2D-4D39-B7AA-C82DFE6B7500}">
      <dgm:prSet/>
      <dgm:spPr/>
      <dgm:t>
        <a:bodyPr/>
        <a:lstStyle/>
        <a:p>
          <a:endParaRPr lang="zh-CN" altLang="en-US"/>
        </a:p>
      </dgm:t>
    </dgm:pt>
    <dgm:pt modelId="{12B24F5A-0E70-4EAF-8D6B-63320F9E6669}" type="sibTrans" cxnId="{8FAA6EE6-3A2D-4D39-B7AA-C82DFE6B7500}">
      <dgm:prSet/>
      <dgm:spPr/>
      <dgm:t>
        <a:bodyPr/>
        <a:lstStyle/>
        <a:p>
          <a:endParaRPr lang="zh-CN" altLang="en-US"/>
        </a:p>
      </dgm:t>
    </dgm:pt>
    <dgm:pt modelId="{D2F59FE8-E5CC-4E29-9EFB-FCC6F26328C4}" type="pres">
      <dgm:prSet presAssocID="{0AE6EAA5-8AD7-4896-903E-E5F09851A5F8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0DAEE1-7F9D-43AE-84D6-0B8713BA8FAB}" type="pres">
      <dgm:prSet presAssocID="{44ADB426-F074-4BCE-900F-8D393D099FA8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DD0D-8ED1-4A6C-944B-296CFB9A6A98}" type="pres">
      <dgm:prSet presAssocID="{44ADB426-F074-4BCE-900F-8D393D099FA8}" presName="gear1srcNode" presStyleLbl="node1" presStyleIdx="0" presStyleCnt="2"/>
      <dgm:spPr/>
      <dgm:t>
        <a:bodyPr/>
        <a:lstStyle/>
        <a:p>
          <a:endParaRPr lang="zh-CN" altLang="en-US"/>
        </a:p>
      </dgm:t>
    </dgm:pt>
    <dgm:pt modelId="{7374BD48-648D-4F21-8198-20DAAF86DE2E}" type="pres">
      <dgm:prSet presAssocID="{44ADB426-F074-4BCE-900F-8D393D099FA8}" presName="gear1dstNode" presStyleLbl="node1" presStyleIdx="0" presStyleCnt="2"/>
      <dgm:spPr/>
      <dgm:t>
        <a:bodyPr/>
        <a:lstStyle/>
        <a:p>
          <a:endParaRPr lang="zh-CN" altLang="en-US"/>
        </a:p>
      </dgm:t>
    </dgm:pt>
    <dgm:pt modelId="{ED86652D-55B2-4EC1-AAC4-9BEFA4FB18EA}" type="pres">
      <dgm:prSet presAssocID="{87FA6377-ACB5-4B72-9710-89859FC2CBCB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E26F22-9504-4303-A803-0C09B7DFE61C}" type="pres">
      <dgm:prSet presAssocID="{87FA6377-ACB5-4B72-9710-89859FC2CBCB}" presName="gear2srcNode" presStyleLbl="node1" presStyleIdx="1" presStyleCnt="2"/>
      <dgm:spPr/>
      <dgm:t>
        <a:bodyPr/>
        <a:lstStyle/>
        <a:p>
          <a:endParaRPr lang="zh-CN" altLang="en-US"/>
        </a:p>
      </dgm:t>
    </dgm:pt>
    <dgm:pt modelId="{98EDC61C-3251-4264-B1B5-ED1ED83D39A0}" type="pres">
      <dgm:prSet presAssocID="{87FA6377-ACB5-4B72-9710-89859FC2CBCB}" presName="gear2dstNode" presStyleLbl="node1" presStyleIdx="1" presStyleCnt="2"/>
      <dgm:spPr/>
      <dgm:t>
        <a:bodyPr/>
        <a:lstStyle/>
        <a:p>
          <a:endParaRPr lang="zh-CN" altLang="en-US"/>
        </a:p>
      </dgm:t>
    </dgm:pt>
    <dgm:pt modelId="{BAA4C73F-C699-41AC-A16A-531073588296}" type="pres">
      <dgm:prSet presAssocID="{12B24F5A-0E70-4EAF-8D6B-63320F9E6669}" presName="connector1" presStyleLbl="sibTrans2D1" presStyleIdx="0" presStyleCnt="2"/>
      <dgm:spPr/>
      <dgm:t>
        <a:bodyPr/>
        <a:lstStyle/>
        <a:p>
          <a:endParaRPr lang="zh-CN" altLang="en-US"/>
        </a:p>
      </dgm:t>
    </dgm:pt>
    <dgm:pt modelId="{EA787CB6-95CB-4B33-825D-698DB46FB1DE}" type="pres">
      <dgm:prSet presAssocID="{A4053257-6A01-49E7-9F18-E458C0BB6A7A}" presName="connector2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E5574A58-9FA4-45E6-A189-E6BBB9CE73AC}" type="presOf" srcId="{87FA6377-ACB5-4B72-9710-89859FC2CBCB}" destId="{C9E26F22-9504-4303-A803-0C09B7DFE61C}" srcOrd="1" destOrd="0" presId="urn:microsoft.com/office/officeart/2005/8/layout/gear1"/>
    <dgm:cxn modelId="{A4CA1B5B-8109-4741-810D-25F6AD2B8B34}" type="presOf" srcId="{0AE6EAA5-8AD7-4896-903E-E5F09851A5F8}" destId="{D2F59FE8-E5CC-4E29-9EFB-FCC6F26328C4}" srcOrd="0" destOrd="0" presId="urn:microsoft.com/office/officeart/2005/8/layout/gear1"/>
    <dgm:cxn modelId="{3BC28A6E-ECFE-400D-898D-AE2B32D66635}" type="presOf" srcId="{12B24F5A-0E70-4EAF-8D6B-63320F9E6669}" destId="{BAA4C73F-C699-41AC-A16A-531073588296}" srcOrd="0" destOrd="0" presId="urn:microsoft.com/office/officeart/2005/8/layout/gear1"/>
    <dgm:cxn modelId="{9C817851-B713-435D-9D55-291A64E6803A}" type="presOf" srcId="{44ADB426-F074-4BCE-900F-8D393D099FA8}" destId="{7374BD48-648D-4F21-8198-20DAAF86DE2E}" srcOrd="2" destOrd="0" presId="urn:microsoft.com/office/officeart/2005/8/layout/gear1"/>
    <dgm:cxn modelId="{8FAA6EE6-3A2D-4D39-B7AA-C82DFE6B7500}" srcId="{0AE6EAA5-8AD7-4896-903E-E5F09851A5F8}" destId="{44ADB426-F074-4BCE-900F-8D393D099FA8}" srcOrd="0" destOrd="0" parTransId="{5974817F-A785-4AD3-9620-85E037E1208C}" sibTransId="{12B24F5A-0E70-4EAF-8D6B-63320F9E6669}"/>
    <dgm:cxn modelId="{1DBB7930-313C-4E9C-A40F-E0C5B914A561}" type="presOf" srcId="{44ADB426-F074-4BCE-900F-8D393D099FA8}" destId="{F6B4DD0D-8ED1-4A6C-944B-296CFB9A6A98}" srcOrd="1" destOrd="0" presId="urn:microsoft.com/office/officeart/2005/8/layout/gear1"/>
    <dgm:cxn modelId="{99D691AB-F611-4C30-B2D5-7D23B94E4860}" type="presOf" srcId="{87FA6377-ACB5-4B72-9710-89859FC2CBCB}" destId="{98EDC61C-3251-4264-B1B5-ED1ED83D39A0}" srcOrd="2" destOrd="0" presId="urn:microsoft.com/office/officeart/2005/8/layout/gear1"/>
    <dgm:cxn modelId="{E040C2BF-DF6D-4020-B536-C17050620328}" type="presOf" srcId="{44ADB426-F074-4BCE-900F-8D393D099FA8}" destId="{160DAEE1-7F9D-43AE-84D6-0B8713BA8FAB}" srcOrd="0" destOrd="0" presId="urn:microsoft.com/office/officeart/2005/8/layout/gear1"/>
    <dgm:cxn modelId="{541DE0B0-5C8A-4BD2-9C17-AA77A9DF7647}" type="presOf" srcId="{87FA6377-ACB5-4B72-9710-89859FC2CBCB}" destId="{ED86652D-55B2-4EC1-AAC4-9BEFA4FB18EA}" srcOrd="0" destOrd="0" presId="urn:microsoft.com/office/officeart/2005/8/layout/gear1"/>
    <dgm:cxn modelId="{D1BC5186-2071-4718-BD76-DAEEBA88883A}" srcId="{0AE6EAA5-8AD7-4896-903E-E5F09851A5F8}" destId="{87FA6377-ACB5-4B72-9710-89859FC2CBCB}" srcOrd="1" destOrd="0" parTransId="{534BD3A7-E5C1-4FF1-B4FE-22AA5974E0F6}" sibTransId="{A4053257-6A01-49E7-9F18-E458C0BB6A7A}"/>
    <dgm:cxn modelId="{F78410BD-F389-49F0-813B-EDAC53B966E2}" type="presOf" srcId="{A4053257-6A01-49E7-9F18-E458C0BB6A7A}" destId="{EA787CB6-95CB-4B33-825D-698DB46FB1DE}" srcOrd="0" destOrd="0" presId="urn:microsoft.com/office/officeart/2005/8/layout/gear1"/>
    <dgm:cxn modelId="{4DDE88B8-F6B1-4C05-81ED-E7343FD8B637}" type="presParOf" srcId="{D2F59FE8-E5CC-4E29-9EFB-FCC6F26328C4}" destId="{160DAEE1-7F9D-43AE-84D6-0B8713BA8FAB}" srcOrd="0" destOrd="0" presId="urn:microsoft.com/office/officeart/2005/8/layout/gear1"/>
    <dgm:cxn modelId="{23C79627-5CB4-46C7-A5A2-561BAAD29628}" type="presParOf" srcId="{D2F59FE8-E5CC-4E29-9EFB-FCC6F26328C4}" destId="{F6B4DD0D-8ED1-4A6C-944B-296CFB9A6A98}" srcOrd="1" destOrd="0" presId="urn:microsoft.com/office/officeart/2005/8/layout/gear1"/>
    <dgm:cxn modelId="{3B745EC9-7E11-4217-B2DB-119B7C7B0F79}" type="presParOf" srcId="{D2F59FE8-E5CC-4E29-9EFB-FCC6F26328C4}" destId="{7374BD48-648D-4F21-8198-20DAAF86DE2E}" srcOrd="2" destOrd="0" presId="urn:microsoft.com/office/officeart/2005/8/layout/gear1"/>
    <dgm:cxn modelId="{0CE804CA-91F4-4591-907E-F30C625BAE08}" type="presParOf" srcId="{D2F59FE8-E5CC-4E29-9EFB-FCC6F26328C4}" destId="{ED86652D-55B2-4EC1-AAC4-9BEFA4FB18EA}" srcOrd="3" destOrd="0" presId="urn:microsoft.com/office/officeart/2005/8/layout/gear1"/>
    <dgm:cxn modelId="{39FB7C96-38B6-41AF-9ACF-FAFF351188E4}" type="presParOf" srcId="{D2F59FE8-E5CC-4E29-9EFB-FCC6F26328C4}" destId="{C9E26F22-9504-4303-A803-0C09B7DFE61C}" srcOrd="4" destOrd="0" presId="urn:microsoft.com/office/officeart/2005/8/layout/gear1"/>
    <dgm:cxn modelId="{3A72AE9F-E120-4641-91B9-344A89E38660}" type="presParOf" srcId="{D2F59FE8-E5CC-4E29-9EFB-FCC6F26328C4}" destId="{98EDC61C-3251-4264-B1B5-ED1ED83D39A0}" srcOrd="5" destOrd="0" presId="urn:microsoft.com/office/officeart/2005/8/layout/gear1"/>
    <dgm:cxn modelId="{1358ACF7-DF4A-4286-98BA-EDDAD78A0CE7}" type="presParOf" srcId="{D2F59FE8-E5CC-4E29-9EFB-FCC6F26328C4}" destId="{BAA4C73F-C699-41AC-A16A-531073588296}" srcOrd="6" destOrd="0" presId="urn:microsoft.com/office/officeart/2005/8/layout/gear1"/>
    <dgm:cxn modelId="{11D966A8-47D7-4A18-A506-D4E2BE12C8D8}" type="presParOf" srcId="{D2F59FE8-E5CC-4E29-9EFB-FCC6F26328C4}" destId="{EA787CB6-95CB-4B33-825D-698DB46FB1DE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gear1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027BAF41-1F51-478E-A687-0BA0D893F95F}">
      <dgm:prSet custT="1"/>
      <dgm:spPr/>
      <dgm:t>
        <a:bodyPr/>
        <a:lstStyle/>
        <a:p>
          <a:pPr rtl="0"/>
          <a:r>
            <a:rPr lang="zh-CN" altLang="en-US" sz="20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医疗系统</a:t>
          </a:r>
          <a:endParaRPr lang="zh-CN" altLang="en-US" sz="20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7E3C397C-7BA3-4D14-9973-D133740AFD1F}" type="par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676846B9-846E-4759-A199-C5BCCB841937}" type="sib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87FA6377-ACB5-4B72-9710-89859FC2CBCB}">
      <dgm:prSet/>
      <dgm:spPr/>
      <dgm:t>
        <a:bodyPr/>
        <a:lstStyle/>
        <a:p>
          <a:pPr rtl="0"/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34BD3A7-E5C1-4FF1-B4FE-22AA5974E0F6}" type="parTrans" cxnId="{D1BC5186-2071-4718-BD76-DAEEBA88883A}">
      <dgm:prSet/>
      <dgm:spPr/>
      <dgm:t>
        <a:bodyPr/>
        <a:lstStyle/>
        <a:p>
          <a:endParaRPr lang="zh-CN" altLang="en-US"/>
        </a:p>
      </dgm:t>
    </dgm:pt>
    <dgm:pt modelId="{A4053257-6A01-49E7-9F18-E458C0BB6A7A}" type="sibTrans" cxnId="{D1BC5186-2071-4718-BD76-DAEEBA88883A}">
      <dgm:prSet/>
      <dgm:spPr/>
      <dgm:t>
        <a:bodyPr/>
        <a:lstStyle/>
        <a:p>
          <a:endParaRPr lang="zh-CN" altLang="en-US"/>
        </a:p>
      </dgm:t>
    </dgm:pt>
    <dgm:pt modelId="{D2F59FE8-E5CC-4E29-9EFB-FCC6F26328C4}" type="pres">
      <dgm:prSet presAssocID="{0AE6EAA5-8AD7-4896-903E-E5F09851A5F8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3C56865-0E77-47BD-AB90-CCEE6C5199D3}" type="pres">
      <dgm:prSet presAssocID="{027BAF41-1F51-478E-A687-0BA0D893F95F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A6F7A5-B4F8-43AF-9D6C-DA5361A976F4}" type="pres">
      <dgm:prSet presAssocID="{027BAF41-1F51-478E-A687-0BA0D893F95F}" presName="gear1srcNode" presStyleLbl="node1" presStyleIdx="0" presStyleCnt="2"/>
      <dgm:spPr/>
      <dgm:t>
        <a:bodyPr/>
        <a:lstStyle/>
        <a:p>
          <a:endParaRPr lang="zh-CN" altLang="en-US"/>
        </a:p>
      </dgm:t>
    </dgm:pt>
    <dgm:pt modelId="{A702BE06-4B41-4C77-91BD-06CBA76F9AC5}" type="pres">
      <dgm:prSet presAssocID="{027BAF41-1F51-478E-A687-0BA0D893F95F}" presName="gear1dstNode" presStyleLbl="node1" presStyleIdx="0" presStyleCnt="2"/>
      <dgm:spPr/>
      <dgm:t>
        <a:bodyPr/>
        <a:lstStyle/>
        <a:p>
          <a:endParaRPr lang="zh-CN" altLang="en-US"/>
        </a:p>
      </dgm:t>
    </dgm:pt>
    <dgm:pt modelId="{ED86652D-55B2-4EC1-AAC4-9BEFA4FB18EA}" type="pres">
      <dgm:prSet presAssocID="{87FA6377-ACB5-4B72-9710-89859FC2CBCB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E26F22-9504-4303-A803-0C09B7DFE61C}" type="pres">
      <dgm:prSet presAssocID="{87FA6377-ACB5-4B72-9710-89859FC2CBCB}" presName="gear2srcNode" presStyleLbl="node1" presStyleIdx="1" presStyleCnt="2"/>
      <dgm:spPr/>
      <dgm:t>
        <a:bodyPr/>
        <a:lstStyle/>
        <a:p>
          <a:endParaRPr lang="zh-CN" altLang="en-US"/>
        </a:p>
      </dgm:t>
    </dgm:pt>
    <dgm:pt modelId="{98EDC61C-3251-4264-B1B5-ED1ED83D39A0}" type="pres">
      <dgm:prSet presAssocID="{87FA6377-ACB5-4B72-9710-89859FC2CBCB}" presName="gear2dstNode" presStyleLbl="node1" presStyleIdx="1" presStyleCnt="2"/>
      <dgm:spPr/>
      <dgm:t>
        <a:bodyPr/>
        <a:lstStyle/>
        <a:p>
          <a:endParaRPr lang="zh-CN" altLang="en-US"/>
        </a:p>
      </dgm:t>
    </dgm:pt>
    <dgm:pt modelId="{487A3FBF-40DB-469C-9245-F408CC56CBA0}" type="pres">
      <dgm:prSet presAssocID="{676846B9-846E-4759-A199-C5BCCB841937}" presName="connector1" presStyleLbl="sibTrans2D1" presStyleIdx="0" presStyleCnt="2"/>
      <dgm:spPr/>
      <dgm:t>
        <a:bodyPr/>
        <a:lstStyle/>
        <a:p>
          <a:endParaRPr lang="zh-CN" altLang="en-US"/>
        </a:p>
      </dgm:t>
    </dgm:pt>
    <dgm:pt modelId="{EA787CB6-95CB-4B33-825D-698DB46FB1DE}" type="pres">
      <dgm:prSet presAssocID="{A4053257-6A01-49E7-9F18-E458C0BB6A7A}" presName="connector2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159B50E0-2870-4AAD-A555-8B0DC331F77C}" type="presOf" srcId="{027BAF41-1F51-478E-A687-0BA0D893F95F}" destId="{FCA6F7A5-B4F8-43AF-9D6C-DA5361A976F4}" srcOrd="1" destOrd="0" presId="urn:microsoft.com/office/officeart/2005/8/layout/gear1"/>
    <dgm:cxn modelId="{42534E5F-B871-4887-9CD9-6F0AA5269D47}" type="presOf" srcId="{0AE6EAA5-8AD7-4896-903E-E5F09851A5F8}" destId="{D2F59FE8-E5CC-4E29-9EFB-FCC6F26328C4}" srcOrd="0" destOrd="0" presId="urn:microsoft.com/office/officeart/2005/8/layout/gear1"/>
    <dgm:cxn modelId="{A4B15483-1734-4ABB-BF57-14F620DE38B4}" type="presOf" srcId="{027BAF41-1F51-478E-A687-0BA0D893F95F}" destId="{63C56865-0E77-47BD-AB90-CCEE6C5199D3}" srcOrd="0" destOrd="0" presId="urn:microsoft.com/office/officeart/2005/8/layout/gear1"/>
    <dgm:cxn modelId="{EFC8E5F5-CCCC-444A-8DAA-A6D645070BED}" type="presOf" srcId="{676846B9-846E-4759-A199-C5BCCB841937}" destId="{487A3FBF-40DB-469C-9245-F408CC56CBA0}" srcOrd="0" destOrd="0" presId="urn:microsoft.com/office/officeart/2005/8/layout/gear1"/>
    <dgm:cxn modelId="{5C92F608-178A-43CC-8B2F-5FACD4C2A041}" type="presOf" srcId="{87FA6377-ACB5-4B72-9710-89859FC2CBCB}" destId="{98EDC61C-3251-4264-B1B5-ED1ED83D39A0}" srcOrd="2" destOrd="0" presId="urn:microsoft.com/office/officeart/2005/8/layout/gear1"/>
    <dgm:cxn modelId="{75D81A32-F3C7-4FF6-97D6-7C52C3AFA364}" type="presOf" srcId="{027BAF41-1F51-478E-A687-0BA0D893F95F}" destId="{A702BE06-4B41-4C77-91BD-06CBA76F9AC5}" srcOrd="2" destOrd="0" presId="urn:microsoft.com/office/officeart/2005/8/layout/gear1"/>
    <dgm:cxn modelId="{418DFC08-FE0B-4DB1-8DD4-9CD389511A37}" type="presOf" srcId="{87FA6377-ACB5-4B72-9710-89859FC2CBCB}" destId="{ED86652D-55B2-4EC1-AAC4-9BEFA4FB18EA}" srcOrd="0" destOrd="0" presId="urn:microsoft.com/office/officeart/2005/8/layout/gear1"/>
    <dgm:cxn modelId="{163C0B74-E1FC-4B89-9D52-125E4844550D}" type="presOf" srcId="{87FA6377-ACB5-4B72-9710-89859FC2CBCB}" destId="{C9E26F22-9504-4303-A803-0C09B7DFE61C}" srcOrd="1" destOrd="0" presId="urn:microsoft.com/office/officeart/2005/8/layout/gear1"/>
    <dgm:cxn modelId="{7DD3E07B-1430-4584-93C1-7185DCCF777D}" type="presOf" srcId="{A4053257-6A01-49E7-9F18-E458C0BB6A7A}" destId="{EA787CB6-95CB-4B33-825D-698DB46FB1DE}" srcOrd="0" destOrd="0" presId="urn:microsoft.com/office/officeart/2005/8/layout/gear1"/>
    <dgm:cxn modelId="{D1BC5186-2071-4718-BD76-DAEEBA88883A}" srcId="{0AE6EAA5-8AD7-4896-903E-E5F09851A5F8}" destId="{87FA6377-ACB5-4B72-9710-89859FC2CBCB}" srcOrd="1" destOrd="0" parTransId="{534BD3A7-E5C1-4FF1-B4FE-22AA5974E0F6}" sibTransId="{A4053257-6A01-49E7-9F18-E458C0BB6A7A}"/>
    <dgm:cxn modelId="{71EE3895-19E2-49E4-92FB-AB29E081D024}" srcId="{0AE6EAA5-8AD7-4896-903E-E5F09851A5F8}" destId="{027BAF41-1F51-478E-A687-0BA0D893F95F}" srcOrd="0" destOrd="0" parTransId="{7E3C397C-7BA3-4D14-9973-D133740AFD1F}" sibTransId="{676846B9-846E-4759-A199-C5BCCB841937}"/>
    <dgm:cxn modelId="{06685BEA-933D-4B5A-A244-85FCEFF5F2C9}" type="presParOf" srcId="{D2F59FE8-E5CC-4E29-9EFB-FCC6F26328C4}" destId="{63C56865-0E77-47BD-AB90-CCEE6C5199D3}" srcOrd="0" destOrd="0" presId="urn:microsoft.com/office/officeart/2005/8/layout/gear1"/>
    <dgm:cxn modelId="{CFB61EFB-35F5-4E2D-94A9-DE83A4788879}" type="presParOf" srcId="{D2F59FE8-E5CC-4E29-9EFB-FCC6F26328C4}" destId="{FCA6F7A5-B4F8-43AF-9D6C-DA5361A976F4}" srcOrd="1" destOrd="0" presId="urn:microsoft.com/office/officeart/2005/8/layout/gear1"/>
    <dgm:cxn modelId="{35470F49-BCF7-4F70-A0A9-131D54F277F1}" type="presParOf" srcId="{D2F59FE8-E5CC-4E29-9EFB-FCC6F26328C4}" destId="{A702BE06-4B41-4C77-91BD-06CBA76F9AC5}" srcOrd="2" destOrd="0" presId="urn:microsoft.com/office/officeart/2005/8/layout/gear1"/>
    <dgm:cxn modelId="{8745672C-510B-4468-A7AD-0733748E66CF}" type="presParOf" srcId="{D2F59FE8-E5CC-4E29-9EFB-FCC6F26328C4}" destId="{ED86652D-55B2-4EC1-AAC4-9BEFA4FB18EA}" srcOrd="3" destOrd="0" presId="urn:microsoft.com/office/officeart/2005/8/layout/gear1"/>
    <dgm:cxn modelId="{98E5D4A2-0334-4E78-8A70-08B66A9ABDC5}" type="presParOf" srcId="{D2F59FE8-E5CC-4E29-9EFB-FCC6F26328C4}" destId="{C9E26F22-9504-4303-A803-0C09B7DFE61C}" srcOrd="4" destOrd="0" presId="urn:microsoft.com/office/officeart/2005/8/layout/gear1"/>
    <dgm:cxn modelId="{D4ED3251-EAF3-4E2A-8DC0-610B7D79AD77}" type="presParOf" srcId="{D2F59FE8-E5CC-4E29-9EFB-FCC6F26328C4}" destId="{98EDC61C-3251-4264-B1B5-ED1ED83D39A0}" srcOrd="5" destOrd="0" presId="urn:microsoft.com/office/officeart/2005/8/layout/gear1"/>
    <dgm:cxn modelId="{4EF1C6B4-633F-4F05-867D-5CC16FB6E317}" type="presParOf" srcId="{D2F59FE8-E5CC-4E29-9EFB-FCC6F26328C4}" destId="{487A3FBF-40DB-469C-9245-F408CC56CBA0}" srcOrd="6" destOrd="0" presId="urn:microsoft.com/office/officeart/2005/8/layout/gear1"/>
    <dgm:cxn modelId="{7B80E442-8ABD-4D39-865C-16E8076BABEF}" type="presParOf" srcId="{D2F59FE8-E5CC-4E29-9EFB-FCC6F26328C4}" destId="{EA787CB6-95CB-4B33-825D-698DB46FB1DE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5/8/layout/gear1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7FA6377-ACB5-4B72-9710-89859FC2CBCB}">
      <dgm:prSet/>
      <dgm:spPr/>
      <dgm:t>
        <a:bodyPr/>
        <a:lstStyle/>
        <a:p>
          <a:pPr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科学数据采集系统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34BD3A7-E5C1-4FF1-B4FE-22AA5974E0F6}" type="parTrans" cxnId="{D1BC5186-2071-4718-BD76-DAEEBA88883A}">
      <dgm:prSet/>
      <dgm:spPr/>
      <dgm:t>
        <a:bodyPr/>
        <a:lstStyle/>
        <a:p>
          <a:endParaRPr lang="zh-CN" altLang="en-US"/>
        </a:p>
      </dgm:t>
    </dgm:pt>
    <dgm:pt modelId="{A4053257-6A01-49E7-9F18-E458C0BB6A7A}" type="sibTrans" cxnId="{D1BC5186-2071-4718-BD76-DAEEBA88883A}">
      <dgm:prSet/>
      <dgm:spPr/>
      <dgm:t>
        <a:bodyPr/>
        <a:lstStyle/>
        <a:p>
          <a:endParaRPr lang="zh-CN" altLang="en-US"/>
        </a:p>
      </dgm:t>
    </dgm:pt>
    <dgm:pt modelId="{44ADB426-F074-4BCE-900F-8D393D099FA8}">
      <dgm:prSet/>
      <dgm:spPr/>
      <dgm:t>
        <a:bodyPr/>
        <a:lstStyle/>
        <a:p>
          <a:pPr rtl="0"/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974817F-A785-4AD3-9620-85E037E1208C}" type="parTrans" cxnId="{8FAA6EE6-3A2D-4D39-B7AA-C82DFE6B7500}">
      <dgm:prSet/>
      <dgm:spPr/>
      <dgm:t>
        <a:bodyPr/>
        <a:lstStyle/>
        <a:p>
          <a:endParaRPr lang="zh-CN" altLang="en-US"/>
        </a:p>
      </dgm:t>
    </dgm:pt>
    <dgm:pt modelId="{12B24F5A-0E70-4EAF-8D6B-63320F9E6669}" type="sibTrans" cxnId="{8FAA6EE6-3A2D-4D39-B7AA-C82DFE6B7500}">
      <dgm:prSet/>
      <dgm:spPr/>
      <dgm:t>
        <a:bodyPr/>
        <a:lstStyle/>
        <a:p>
          <a:endParaRPr lang="zh-CN" altLang="en-US"/>
        </a:p>
      </dgm:t>
    </dgm:pt>
    <dgm:pt modelId="{D2F59FE8-E5CC-4E29-9EFB-FCC6F26328C4}" type="pres">
      <dgm:prSet presAssocID="{0AE6EAA5-8AD7-4896-903E-E5F09851A5F8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0DAEE1-7F9D-43AE-84D6-0B8713BA8FAB}" type="pres">
      <dgm:prSet presAssocID="{44ADB426-F074-4BCE-900F-8D393D099FA8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B4DD0D-8ED1-4A6C-944B-296CFB9A6A98}" type="pres">
      <dgm:prSet presAssocID="{44ADB426-F074-4BCE-900F-8D393D099FA8}" presName="gear1srcNode" presStyleLbl="node1" presStyleIdx="0" presStyleCnt="2"/>
      <dgm:spPr/>
      <dgm:t>
        <a:bodyPr/>
        <a:lstStyle/>
        <a:p>
          <a:endParaRPr lang="zh-CN" altLang="en-US"/>
        </a:p>
      </dgm:t>
    </dgm:pt>
    <dgm:pt modelId="{7374BD48-648D-4F21-8198-20DAAF86DE2E}" type="pres">
      <dgm:prSet presAssocID="{44ADB426-F074-4BCE-900F-8D393D099FA8}" presName="gear1dstNode" presStyleLbl="node1" presStyleIdx="0" presStyleCnt="2"/>
      <dgm:spPr/>
      <dgm:t>
        <a:bodyPr/>
        <a:lstStyle/>
        <a:p>
          <a:endParaRPr lang="zh-CN" altLang="en-US"/>
        </a:p>
      </dgm:t>
    </dgm:pt>
    <dgm:pt modelId="{ED86652D-55B2-4EC1-AAC4-9BEFA4FB18EA}" type="pres">
      <dgm:prSet presAssocID="{87FA6377-ACB5-4B72-9710-89859FC2CBCB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E26F22-9504-4303-A803-0C09B7DFE61C}" type="pres">
      <dgm:prSet presAssocID="{87FA6377-ACB5-4B72-9710-89859FC2CBCB}" presName="gear2srcNode" presStyleLbl="node1" presStyleIdx="1" presStyleCnt="2"/>
      <dgm:spPr/>
      <dgm:t>
        <a:bodyPr/>
        <a:lstStyle/>
        <a:p>
          <a:endParaRPr lang="zh-CN" altLang="en-US"/>
        </a:p>
      </dgm:t>
    </dgm:pt>
    <dgm:pt modelId="{98EDC61C-3251-4264-B1B5-ED1ED83D39A0}" type="pres">
      <dgm:prSet presAssocID="{87FA6377-ACB5-4B72-9710-89859FC2CBCB}" presName="gear2dstNode" presStyleLbl="node1" presStyleIdx="1" presStyleCnt="2"/>
      <dgm:spPr/>
      <dgm:t>
        <a:bodyPr/>
        <a:lstStyle/>
        <a:p>
          <a:endParaRPr lang="zh-CN" altLang="en-US"/>
        </a:p>
      </dgm:t>
    </dgm:pt>
    <dgm:pt modelId="{BAA4C73F-C699-41AC-A16A-531073588296}" type="pres">
      <dgm:prSet presAssocID="{12B24F5A-0E70-4EAF-8D6B-63320F9E6669}" presName="connector1" presStyleLbl="sibTrans2D1" presStyleIdx="0" presStyleCnt="2"/>
      <dgm:spPr/>
      <dgm:t>
        <a:bodyPr/>
        <a:lstStyle/>
        <a:p>
          <a:endParaRPr lang="zh-CN" altLang="en-US"/>
        </a:p>
      </dgm:t>
    </dgm:pt>
    <dgm:pt modelId="{EA787CB6-95CB-4B33-825D-698DB46FB1DE}" type="pres">
      <dgm:prSet presAssocID="{A4053257-6A01-49E7-9F18-E458C0BB6A7A}" presName="connector2" presStyleLbl="sibTrans2D1" presStyleIdx="1" presStyleCnt="2"/>
      <dgm:spPr/>
      <dgm:t>
        <a:bodyPr/>
        <a:lstStyle/>
        <a:p>
          <a:endParaRPr lang="zh-CN" altLang="en-US"/>
        </a:p>
      </dgm:t>
    </dgm:pt>
  </dgm:ptLst>
  <dgm:cxnLst>
    <dgm:cxn modelId="{B8C88B06-2A07-4FB2-BC53-C47ED1127D34}" type="presOf" srcId="{87FA6377-ACB5-4B72-9710-89859FC2CBCB}" destId="{98EDC61C-3251-4264-B1B5-ED1ED83D39A0}" srcOrd="2" destOrd="0" presId="urn:microsoft.com/office/officeart/2005/8/layout/gear1"/>
    <dgm:cxn modelId="{1CD59F52-9EFB-4A9F-93B7-D02CD76D203B}" type="presOf" srcId="{A4053257-6A01-49E7-9F18-E458C0BB6A7A}" destId="{EA787CB6-95CB-4B33-825D-698DB46FB1DE}" srcOrd="0" destOrd="0" presId="urn:microsoft.com/office/officeart/2005/8/layout/gear1"/>
    <dgm:cxn modelId="{E58A796D-C173-4967-8A5D-1FDAEE372117}" type="presOf" srcId="{44ADB426-F074-4BCE-900F-8D393D099FA8}" destId="{160DAEE1-7F9D-43AE-84D6-0B8713BA8FAB}" srcOrd="0" destOrd="0" presId="urn:microsoft.com/office/officeart/2005/8/layout/gear1"/>
    <dgm:cxn modelId="{0BE9D970-C9A3-48C1-BD72-FE00EECEA21A}" type="presOf" srcId="{44ADB426-F074-4BCE-900F-8D393D099FA8}" destId="{7374BD48-648D-4F21-8198-20DAAF86DE2E}" srcOrd="2" destOrd="0" presId="urn:microsoft.com/office/officeart/2005/8/layout/gear1"/>
    <dgm:cxn modelId="{8FAA6EE6-3A2D-4D39-B7AA-C82DFE6B7500}" srcId="{0AE6EAA5-8AD7-4896-903E-E5F09851A5F8}" destId="{44ADB426-F074-4BCE-900F-8D393D099FA8}" srcOrd="0" destOrd="0" parTransId="{5974817F-A785-4AD3-9620-85E037E1208C}" sibTransId="{12B24F5A-0E70-4EAF-8D6B-63320F9E6669}"/>
    <dgm:cxn modelId="{A3BFED32-1085-4CF0-BFA6-F25A6B60BAF3}" type="presOf" srcId="{0AE6EAA5-8AD7-4896-903E-E5F09851A5F8}" destId="{D2F59FE8-E5CC-4E29-9EFB-FCC6F26328C4}" srcOrd="0" destOrd="0" presId="urn:microsoft.com/office/officeart/2005/8/layout/gear1"/>
    <dgm:cxn modelId="{241D2841-7604-4414-BB2F-E246C2ED6D7A}" type="presOf" srcId="{12B24F5A-0E70-4EAF-8D6B-63320F9E6669}" destId="{BAA4C73F-C699-41AC-A16A-531073588296}" srcOrd="0" destOrd="0" presId="urn:microsoft.com/office/officeart/2005/8/layout/gear1"/>
    <dgm:cxn modelId="{D3635678-09FD-4904-A87D-8231BCC11219}" type="presOf" srcId="{44ADB426-F074-4BCE-900F-8D393D099FA8}" destId="{F6B4DD0D-8ED1-4A6C-944B-296CFB9A6A98}" srcOrd="1" destOrd="0" presId="urn:microsoft.com/office/officeart/2005/8/layout/gear1"/>
    <dgm:cxn modelId="{880E0FEC-C167-4184-A0EA-BDC34ED15C44}" type="presOf" srcId="{87FA6377-ACB5-4B72-9710-89859FC2CBCB}" destId="{C9E26F22-9504-4303-A803-0C09B7DFE61C}" srcOrd="1" destOrd="0" presId="urn:microsoft.com/office/officeart/2005/8/layout/gear1"/>
    <dgm:cxn modelId="{1CEA8FAE-7380-4A5F-801E-2A2FD0F1E226}" type="presOf" srcId="{87FA6377-ACB5-4B72-9710-89859FC2CBCB}" destId="{ED86652D-55B2-4EC1-AAC4-9BEFA4FB18EA}" srcOrd="0" destOrd="0" presId="urn:microsoft.com/office/officeart/2005/8/layout/gear1"/>
    <dgm:cxn modelId="{D1BC5186-2071-4718-BD76-DAEEBA88883A}" srcId="{0AE6EAA5-8AD7-4896-903E-E5F09851A5F8}" destId="{87FA6377-ACB5-4B72-9710-89859FC2CBCB}" srcOrd="1" destOrd="0" parTransId="{534BD3A7-E5C1-4FF1-B4FE-22AA5974E0F6}" sibTransId="{A4053257-6A01-49E7-9F18-E458C0BB6A7A}"/>
    <dgm:cxn modelId="{FDA14585-85F7-4C5A-962F-89633F34B5BB}" type="presParOf" srcId="{D2F59FE8-E5CC-4E29-9EFB-FCC6F26328C4}" destId="{160DAEE1-7F9D-43AE-84D6-0B8713BA8FAB}" srcOrd="0" destOrd="0" presId="urn:microsoft.com/office/officeart/2005/8/layout/gear1"/>
    <dgm:cxn modelId="{B05A28E8-B574-408A-B317-F489F91CD108}" type="presParOf" srcId="{D2F59FE8-E5CC-4E29-9EFB-FCC6F26328C4}" destId="{F6B4DD0D-8ED1-4A6C-944B-296CFB9A6A98}" srcOrd="1" destOrd="0" presId="urn:microsoft.com/office/officeart/2005/8/layout/gear1"/>
    <dgm:cxn modelId="{8037897E-9826-47CB-A218-67BEB1D79A12}" type="presParOf" srcId="{D2F59FE8-E5CC-4E29-9EFB-FCC6F26328C4}" destId="{7374BD48-648D-4F21-8198-20DAAF86DE2E}" srcOrd="2" destOrd="0" presId="urn:microsoft.com/office/officeart/2005/8/layout/gear1"/>
    <dgm:cxn modelId="{5D622E21-57C2-471A-914F-C7220F75452D}" type="presParOf" srcId="{D2F59FE8-E5CC-4E29-9EFB-FCC6F26328C4}" destId="{ED86652D-55B2-4EC1-AAC4-9BEFA4FB18EA}" srcOrd="3" destOrd="0" presId="urn:microsoft.com/office/officeart/2005/8/layout/gear1"/>
    <dgm:cxn modelId="{2E6188D2-0951-48BB-9558-F156A11A8CE0}" type="presParOf" srcId="{D2F59FE8-E5CC-4E29-9EFB-FCC6F26328C4}" destId="{C9E26F22-9504-4303-A803-0C09B7DFE61C}" srcOrd="4" destOrd="0" presId="urn:microsoft.com/office/officeart/2005/8/layout/gear1"/>
    <dgm:cxn modelId="{CA92E6F1-277C-495B-9DD2-6D098B9DE8D8}" type="presParOf" srcId="{D2F59FE8-E5CC-4E29-9EFB-FCC6F26328C4}" destId="{98EDC61C-3251-4264-B1B5-ED1ED83D39A0}" srcOrd="5" destOrd="0" presId="urn:microsoft.com/office/officeart/2005/8/layout/gear1"/>
    <dgm:cxn modelId="{562D5219-258D-4C82-97E1-84C2F42C4B13}" type="presParOf" srcId="{D2F59FE8-E5CC-4E29-9EFB-FCC6F26328C4}" destId="{BAA4C73F-C699-41AC-A16A-531073588296}" srcOrd="6" destOrd="0" presId="urn:microsoft.com/office/officeart/2005/8/layout/gear1"/>
    <dgm:cxn modelId="{B0BB6143-E2C0-4695-B1B0-95F8E4A4232E}" type="presParOf" srcId="{D2F59FE8-E5CC-4E29-9EFB-FCC6F26328C4}" destId="{EA787CB6-95CB-4B33-825D-698DB46FB1DE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· </a:t>
          </a:r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监控系统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9850DA59-3922-4068-B6DC-E750001F1234}">
      <dgm:prSet/>
      <dgm:spPr/>
      <dgm:t>
        <a:bodyPr/>
        <a:lstStyle/>
        <a:p>
          <a:pPr algn="ctr"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Nationwide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86442403-7316-4DEB-BA0B-48EDEAF0F48E}" type="parTrans" cxnId="{6C128E79-AA4B-4CCD-B50A-852256542224}">
      <dgm:prSet/>
      <dgm:spPr/>
    </dgm:pt>
    <dgm:pt modelId="{26C61E18-087C-4EBD-BB21-DC2A0A5F9414}" type="sibTrans" cxnId="{6C128E79-AA4B-4CCD-B50A-852256542224}">
      <dgm:prSet/>
      <dgm:spPr/>
    </dgm:pt>
    <dgm:pt modelId="{172A899A-F680-4C01-A84E-CC987F412F79}" type="pres">
      <dgm:prSet presAssocID="{0AE6EAA5-8AD7-4896-903E-E5F09851A5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AF87DA-B69B-4841-8DFE-E6C481331F88}" type="pres">
      <dgm:prSet presAssocID="{0AE6EAA5-8AD7-4896-903E-E5F09851A5F8}" presName="Name1" presStyleCnt="0"/>
      <dgm:spPr/>
    </dgm:pt>
    <dgm:pt modelId="{D4C47A8A-0690-46F7-AC07-EA688671B5A1}" type="pres">
      <dgm:prSet presAssocID="{0AE6EAA5-8AD7-4896-903E-E5F09851A5F8}" presName="cycle" presStyleCnt="0"/>
      <dgm:spPr/>
    </dgm:pt>
    <dgm:pt modelId="{1386035C-F069-4538-AF83-3D306D13E93B}" type="pres">
      <dgm:prSet presAssocID="{0AE6EAA5-8AD7-4896-903E-E5F09851A5F8}" presName="srcNode" presStyleLbl="node1" presStyleIdx="0" presStyleCnt="2"/>
      <dgm:spPr/>
    </dgm:pt>
    <dgm:pt modelId="{8FB5CB3A-335E-4C92-A6EF-01E570A06903}" type="pres">
      <dgm:prSet presAssocID="{0AE6EAA5-8AD7-4896-903E-E5F09851A5F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A97255-F730-432A-815B-B174DB8718BA}" type="pres">
      <dgm:prSet presAssocID="{0AE6EAA5-8AD7-4896-903E-E5F09851A5F8}" presName="extraNode" presStyleLbl="node1" presStyleIdx="0" presStyleCnt="2"/>
      <dgm:spPr/>
    </dgm:pt>
    <dgm:pt modelId="{3730A6A4-18B5-4FFD-BEA5-450C337C697A}" type="pres">
      <dgm:prSet presAssocID="{0AE6EAA5-8AD7-4896-903E-E5F09851A5F8}" presName="dstNode" presStyleLbl="node1" presStyleIdx="0" presStyleCnt="2"/>
      <dgm:spPr/>
    </dgm:pt>
    <dgm:pt modelId="{45ED9EEF-AD82-428E-91C4-07F782BE4CD3}" type="pres">
      <dgm:prSet presAssocID="{9850DA59-3922-4068-B6DC-E750001F1234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6F1F6F-5FF9-4553-A52A-2E0C06927CAB}" type="pres">
      <dgm:prSet presAssocID="{9850DA59-3922-4068-B6DC-E750001F1234}" presName="accent_1" presStyleCnt="0"/>
      <dgm:spPr/>
    </dgm:pt>
    <dgm:pt modelId="{181996EE-D0F2-4EB9-BB15-4EA20A0677C3}" type="pres">
      <dgm:prSet presAssocID="{9850DA59-3922-4068-B6DC-E750001F1234}" presName="accentRepeatNode" presStyleLbl="solidFgAcc1" presStyleIdx="0" presStyleCnt="2"/>
      <dgm:spPr/>
    </dgm:pt>
    <dgm:pt modelId="{DFA3A99A-47B1-4FB6-ACFB-A5476DDF685B}" type="pres">
      <dgm:prSet presAssocID="{856D9618-F25F-4EC8-8AB6-4CBE9A7CC871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E06D56-5F50-4254-8B37-E4AAECA82993}" type="pres">
      <dgm:prSet presAssocID="{856D9618-F25F-4EC8-8AB6-4CBE9A7CC871}" presName="accent_2" presStyleCnt="0"/>
      <dgm:spPr/>
    </dgm:pt>
    <dgm:pt modelId="{4FE85320-AA01-42CA-BA83-A0FF873B9282}" type="pres">
      <dgm:prSet presAssocID="{856D9618-F25F-4EC8-8AB6-4CBE9A7CC871}" presName="accentRepeatNode" presStyleLbl="solidFgAcc1" presStyleIdx="1" presStyleCnt="2"/>
      <dgm:spPr/>
    </dgm:pt>
  </dgm:ptLst>
  <dgm:cxnLst>
    <dgm:cxn modelId="{B6A5D500-44BE-48CB-9F8A-F7791CCA88B6}" srcId="{0AE6EAA5-8AD7-4896-903E-E5F09851A5F8}" destId="{856D9618-F25F-4EC8-8AB6-4CBE9A7CC871}" srcOrd="1" destOrd="0" parTransId="{98CA6B0A-F44E-436F-B565-9E0127F483EA}" sibTransId="{D64E548D-8A5B-4959-99E3-27ECD33B6E60}"/>
    <dgm:cxn modelId="{FB36B2D1-15F4-484B-8BC0-8C98551D57E9}" type="presOf" srcId="{26C61E18-087C-4EBD-BB21-DC2A0A5F9414}" destId="{8FB5CB3A-335E-4C92-A6EF-01E570A06903}" srcOrd="0" destOrd="0" presId="urn:microsoft.com/office/officeart/2008/layout/VerticalCurvedList"/>
    <dgm:cxn modelId="{469B63AF-4E43-4E1E-A77B-3E953EC758D0}" type="presOf" srcId="{9850DA59-3922-4068-B6DC-E750001F1234}" destId="{45ED9EEF-AD82-428E-91C4-07F782BE4CD3}" srcOrd="0" destOrd="0" presId="urn:microsoft.com/office/officeart/2008/layout/VerticalCurvedList"/>
    <dgm:cxn modelId="{6C128E79-AA4B-4CCD-B50A-852256542224}" srcId="{0AE6EAA5-8AD7-4896-903E-E5F09851A5F8}" destId="{9850DA59-3922-4068-B6DC-E750001F1234}" srcOrd="0" destOrd="0" parTransId="{86442403-7316-4DEB-BA0B-48EDEAF0F48E}" sibTransId="{26C61E18-087C-4EBD-BB21-DC2A0A5F9414}"/>
    <dgm:cxn modelId="{1EE9CBA3-87BC-4B8D-BAD7-A0404322C659}" type="presOf" srcId="{0AE6EAA5-8AD7-4896-903E-E5F09851A5F8}" destId="{172A899A-F680-4C01-A84E-CC987F412F79}" srcOrd="0" destOrd="0" presId="urn:microsoft.com/office/officeart/2008/layout/VerticalCurvedList"/>
    <dgm:cxn modelId="{18C4F085-FEF0-4B2F-8E09-E21E75FCFF08}" type="presOf" srcId="{856D9618-F25F-4EC8-8AB6-4CBE9A7CC871}" destId="{DFA3A99A-47B1-4FB6-ACFB-A5476DDF685B}" srcOrd="0" destOrd="0" presId="urn:microsoft.com/office/officeart/2008/layout/VerticalCurvedList"/>
    <dgm:cxn modelId="{CADC8135-CE90-449A-9184-F375755060C3}" type="presParOf" srcId="{172A899A-F680-4C01-A84E-CC987F412F79}" destId="{2DAF87DA-B69B-4841-8DFE-E6C481331F88}" srcOrd="0" destOrd="0" presId="urn:microsoft.com/office/officeart/2008/layout/VerticalCurvedList"/>
    <dgm:cxn modelId="{716AC508-DD67-47BC-8624-E8B16EDCB0CB}" type="presParOf" srcId="{2DAF87DA-B69B-4841-8DFE-E6C481331F88}" destId="{D4C47A8A-0690-46F7-AC07-EA688671B5A1}" srcOrd="0" destOrd="0" presId="urn:microsoft.com/office/officeart/2008/layout/VerticalCurvedList"/>
    <dgm:cxn modelId="{65BA0A6A-91A0-4530-ACAA-F4F2F310A7F5}" type="presParOf" srcId="{D4C47A8A-0690-46F7-AC07-EA688671B5A1}" destId="{1386035C-F069-4538-AF83-3D306D13E93B}" srcOrd="0" destOrd="0" presId="urn:microsoft.com/office/officeart/2008/layout/VerticalCurvedList"/>
    <dgm:cxn modelId="{AB0E54A1-9387-4833-BE73-DCA970BE9231}" type="presParOf" srcId="{D4C47A8A-0690-46F7-AC07-EA688671B5A1}" destId="{8FB5CB3A-335E-4C92-A6EF-01E570A06903}" srcOrd="1" destOrd="0" presId="urn:microsoft.com/office/officeart/2008/layout/VerticalCurvedList"/>
    <dgm:cxn modelId="{19B111F7-1977-43BF-BF18-E80EA59F208D}" type="presParOf" srcId="{D4C47A8A-0690-46F7-AC07-EA688671B5A1}" destId="{2BA97255-F730-432A-815B-B174DB8718BA}" srcOrd="2" destOrd="0" presId="urn:microsoft.com/office/officeart/2008/layout/VerticalCurvedList"/>
    <dgm:cxn modelId="{8F78C2E2-BEF9-43DC-AA90-AD2A1587D547}" type="presParOf" srcId="{D4C47A8A-0690-46F7-AC07-EA688671B5A1}" destId="{3730A6A4-18B5-4FFD-BEA5-450C337C697A}" srcOrd="3" destOrd="0" presId="urn:microsoft.com/office/officeart/2008/layout/VerticalCurvedList"/>
    <dgm:cxn modelId="{3E6C24A1-0686-47A4-89A4-3A4361365E0D}" type="presParOf" srcId="{2DAF87DA-B69B-4841-8DFE-E6C481331F88}" destId="{45ED9EEF-AD82-428E-91C4-07F782BE4CD3}" srcOrd="1" destOrd="0" presId="urn:microsoft.com/office/officeart/2008/layout/VerticalCurvedList"/>
    <dgm:cxn modelId="{C6B03AB5-14A3-495F-977C-6E473A8E2207}" type="presParOf" srcId="{2DAF87DA-B69B-4841-8DFE-E6C481331F88}" destId="{2A6F1F6F-5FF9-4553-A52A-2E0C06927CAB}" srcOrd="2" destOrd="0" presId="urn:microsoft.com/office/officeart/2008/layout/VerticalCurvedList"/>
    <dgm:cxn modelId="{2B74F50F-07BE-44E4-8BF3-0A156AC2C23E}" type="presParOf" srcId="{2A6F1F6F-5FF9-4553-A52A-2E0C06927CAB}" destId="{181996EE-D0F2-4EB9-BB15-4EA20A0677C3}" srcOrd="0" destOrd="0" presId="urn:microsoft.com/office/officeart/2008/layout/VerticalCurvedList"/>
    <dgm:cxn modelId="{1A294AF1-B8D4-46BC-BA9E-9ED9DD17F245}" type="presParOf" srcId="{2DAF87DA-B69B-4841-8DFE-E6C481331F88}" destId="{DFA3A99A-47B1-4FB6-ACFB-A5476DDF685B}" srcOrd="3" destOrd="0" presId="urn:microsoft.com/office/officeart/2008/layout/VerticalCurvedList"/>
    <dgm:cxn modelId="{2D964AF8-A6CD-427F-BC69-103150343E89}" type="presParOf" srcId="{2DAF87DA-B69B-4841-8DFE-E6C481331F88}" destId="{63E06D56-5F50-4254-8B37-E4AAECA82993}" srcOrd="4" destOrd="0" presId="urn:microsoft.com/office/officeart/2008/layout/VerticalCurvedList"/>
    <dgm:cxn modelId="{A3021F8E-911B-45AC-8CFB-8250215539C4}" type="presParOf" srcId="{63E06D56-5F50-4254-8B37-E4AAECA82993}" destId="{4FE85320-AA01-42CA-BA83-A0FF873B92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· </a:t>
          </a:r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共享</a:t>
          </a:r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单车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132C4229-34DC-4AAC-88DF-A3EE59A34E3C}">
      <dgm:prSet/>
      <dgm:spPr/>
      <dgm:t>
        <a:bodyPr/>
        <a:lstStyle/>
        <a:p>
          <a:pPr algn="ctr"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Citywide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1DE9E22A-5633-4842-9A48-2B37380D9DB7}" type="parTrans" cxnId="{269C5F88-79FF-41FA-B339-28A4EFBDECDE}">
      <dgm:prSet/>
      <dgm:spPr/>
    </dgm:pt>
    <dgm:pt modelId="{5FE6C7B1-1EA1-4EFA-B1CD-F7E1179F7454}" type="sibTrans" cxnId="{269C5F88-79FF-41FA-B339-28A4EFBDECDE}">
      <dgm:prSet/>
      <dgm:spPr/>
    </dgm:pt>
    <dgm:pt modelId="{172A899A-F680-4C01-A84E-CC987F412F79}" type="pres">
      <dgm:prSet presAssocID="{0AE6EAA5-8AD7-4896-903E-E5F09851A5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AF87DA-B69B-4841-8DFE-E6C481331F88}" type="pres">
      <dgm:prSet presAssocID="{0AE6EAA5-8AD7-4896-903E-E5F09851A5F8}" presName="Name1" presStyleCnt="0"/>
      <dgm:spPr/>
    </dgm:pt>
    <dgm:pt modelId="{D4C47A8A-0690-46F7-AC07-EA688671B5A1}" type="pres">
      <dgm:prSet presAssocID="{0AE6EAA5-8AD7-4896-903E-E5F09851A5F8}" presName="cycle" presStyleCnt="0"/>
      <dgm:spPr/>
    </dgm:pt>
    <dgm:pt modelId="{1386035C-F069-4538-AF83-3D306D13E93B}" type="pres">
      <dgm:prSet presAssocID="{0AE6EAA5-8AD7-4896-903E-E5F09851A5F8}" presName="srcNode" presStyleLbl="node1" presStyleIdx="0" presStyleCnt="2"/>
      <dgm:spPr/>
    </dgm:pt>
    <dgm:pt modelId="{8FB5CB3A-335E-4C92-A6EF-01E570A06903}" type="pres">
      <dgm:prSet presAssocID="{0AE6EAA5-8AD7-4896-903E-E5F09851A5F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A97255-F730-432A-815B-B174DB8718BA}" type="pres">
      <dgm:prSet presAssocID="{0AE6EAA5-8AD7-4896-903E-E5F09851A5F8}" presName="extraNode" presStyleLbl="node1" presStyleIdx="0" presStyleCnt="2"/>
      <dgm:spPr/>
    </dgm:pt>
    <dgm:pt modelId="{3730A6A4-18B5-4FFD-BEA5-450C337C697A}" type="pres">
      <dgm:prSet presAssocID="{0AE6EAA5-8AD7-4896-903E-E5F09851A5F8}" presName="dstNode" presStyleLbl="node1" presStyleIdx="0" presStyleCnt="2"/>
      <dgm:spPr/>
    </dgm:pt>
    <dgm:pt modelId="{3083C12D-60F0-4D0D-AA11-E39C3DC1F2B4}" type="pres">
      <dgm:prSet presAssocID="{132C4229-34DC-4AAC-88DF-A3EE59A34E3C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10E3F0-FBE5-49BA-9020-CE7787000A43}" type="pres">
      <dgm:prSet presAssocID="{132C4229-34DC-4AAC-88DF-A3EE59A34E3C}" presName="accent_1" presStyleCnt="0"/>
      <dgm:spPr/>
    </dgm:pt>
    <dgm:pt modelId="{8F0E1027-6F33-4BA5-A969-2F86AD9C212C}" type="pres">
      <dgm:prSet presAssocID="{132C4229-34DC-4AAC-88DF-A3EE59A34E3C}" presName="accentRepeatNode" presStyleLbl="solidFgAcc1" presStyleIdx="0" presStyleCnt="2"/>
      <dgm:spPr/>
    </dgm:pt>
    <dgm:pt modelId="{8DE9724C-1A7C-445B-AD66-8E35E8C27908}" type="pres">
      <dgm:prSet presAssocID="{856D9618-F25F-4EC8-8AB6-4CBE9A7CC871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4B9FEF-9156-40C8-8261-BE7F82FB2454}" type="pres">
      <dgm:prSet presAssocID="{856D9618-F25F-4EC8-8AB6-4CBE9A7CC871}" presName="accent_2" presStyleCnt="0"/>
      <dgm:spPr/>
    </dgm:pt>
    <dgm:pt modelId="{4FE85320-AA01-42CA-BA83-A0FF873B9282}" type="pres">
      <dgm:prSet presAssocID="{856D9618-F25F-4EC8-8AB6-4CBE9A7CC871}" presName="accentRepeatNode" presStyleLbl="solidFgAcc1" presStyleIdx="1" presStyleCnt="2"/>
      <dgm:spPr/>
    </dgm:pt>
  </dgm:ptLst>
  <dgm:cxnLst>
    <dgm:cxn modelId="{B6A5D500-44BE-48CB-9F8A-F7791CCA88B6}" srcId="{0AE6EAA5-8AD7-4896-903E-E5F09851A5F8}" destId="{856D9618-F25F-4EC8-8AB6-4CBE9A7CC871}" srcOrd="1" destOrd="0" parTransId="{98CA6B0A-F44E-436F-B565-9E0127F483EA}" sibTransId="{D64E548D-8A5B-4959-99E3-27ECD33B6E60}"/>
    <dgm:cxn modelId="{B1254182-2D78-4A5D-97A6-7CC36C06B69E}" type="presOf" srcId="{856D9618-F25F-4EC8-8AB6-4CBE9A7CC871}" destId="{8DE9724C-1A7C-445B-AD66-8E35E8C27908}" srcOrd="0" destOrd="0" presId="urn:microsoft.com/office/officeart/2008/layout/VerticalCurvedList"/>
    <dgm:cxn modelId="{F5203B3D-3AB6-454D-8176-891D0B26EA5A}" type="presOf" srcId="{0AE6EAA5-8AD7-4896-903E-E5F09851A5F8}" destId="{172A899A-F680-4C01-A84E-CC987F412F79}" srcOrd="0" destOrd="0" presId="urn:microsoft.com/office/officeart/2008/layout/VerticalCurvedList"/>
    <dgm:cxn modelId="{C2DFAC76-D466-4F08-AF5C-BD2BD4BC6D5B}" type="presOf" srcId="{132C4229-34DC-4AAC-88DF-A3EE59A34E3C}" destId="{3083C12D-60F0-4D0D-AA11-E39C3DC1F2B4}" srcOrd="0" destOrd="0" presId="urn:microsoft.com/office/officeart/2008/layout/VerticalCurvedList"/>
    <dgm:cxn modelId="{2CF288F5-FB20-4C49-AC14-97CBB3824F87}" type="presOf" srcId="{5FE6C7B1-1EA1-4EFA-B1CD-F7E1179F7454}" destId="{8FB5CB3A-335E-4C92-A6EF-01E570A06903}" srcOrd="0" destOrd="0" presId="urn:microsoft.com/office/officeart/2008/layout/VerticalCurvedList"/>
    <dgm:cxn modelId="{269C5F88-79FF-41FA-B339-28A4EFBDECDE}" srcId="{0AE6EAA5-8AD7-4896-903E-E5F09851A5F8}" destId="{132C4229-34DC-4AAC-88DF-A3EE59A34E3C}" srcOrd="0" destOrd="0" parTransId="{1DE9E22A-5633-4842-9A48-2B37380D9DB7}" sibTransId="{5FE6C7B1-1EA1-4EFA-B1CD-F7E1179F7454}"/>
    <dgm:cxn modelId="{10F482B0-78DB-49F7-9C70-F55A4EBD7471}" type="presParOf" srcId="{172A899A-F680-4C01-A84E-CC987F412F79}" destId="{2DAF87DA-B69B-4841-8DFE-E6C481331F88}" srcOrd="0" destOrd="0" presId="urn:microsoft.com/office/officeart/2008/layout/VerticalCurvedList"/>
    <dgm:cxn modelId="{ECFDCE09-1D00-4E21-9C6A-091ACF45C7BE}" type="presParOf" srcId="{2DAF87DA-B69B-4841-8DFE-E6C481331F88}" destId="{D4C47A8A-0690-46F7-AC07-EA688671B5A1}" srcOrd="0" destOrd="0" presId="urn:microsoft.com/office/officeart/2008/layout/VerticalCurvedList"/>
    <dgm:cxn modelId="{5B426929-5976-4630-BECA-7E1351E6B4EC}" type="presParOf" srcId="{D4C47A8A-0690-46F7-AC07-EA688671B5A1}" destId="{1386035C-F069-4538-AF83-3D306D13E93B}" srcOrd="0" destOrd="0" presId="urn:microsoft.com/office/officeart/2008/layout/VerticalCurvedList"/>
    <dgm:cxn modelId="{777650C9-625D-4F95-91DB-FF748D7BC584}" type="presParOf" srcId="{D4C47A8A-0690-46F7-AC07-EA688671B5A1}" destId="{8FB5CB3A-335E-4C92-A6EF-01E570A06903}" srcOrd="1" destOrd="0" presId="urn:microsoft.com/office/officeart/2008/layout/VerticalCurvedList"/>
    <dgm:cxn modelId="{2F112DD2-39EB-4F82-82A6-97EB0FE0E61F}" type="presParOf" srcId="{D4C47A8A-0690-46F7-AC07-EA688671B5A1}" destId="{2BA97255-F730-432A-815B-B174DB8718BA}" srcOrd="2" destOrd="0" presId="urn:microsoft.com/office/officeart/2008/layout/VerticalCurvedList"/>
    <dgm:cxn modelId="{39FD2502-9E22-416E-9819-70F8B755AE32}" type="presParOf" srcId="{D4C47A8A-0690-46F7-AC07-EA688671B5A1}" destId="{3730A6A4-18B5-4FFD-BEA5-450C337C697A}" srcOrd="3" destOrd="0" presId="urn:microsoft.com/office/officeart/2008/layout/VerticalCurvedList"/>
    <dgm:cxn modelId="{AD2BE57B-3D6B-48B9-9AE4-3270587B8AE2}" type="presParOf" srcId="{2DAF87DA-B69B-4841-8DFE-E6C481331F88}" destId="{3083C12D-60F0-4D0D-AA11-E39C3DC1F2B4}" srcOrd="1" destOrd="0" presId="urn:microsoft.com/office/officeart/2008/layout/VerticalCurvedList"/>
    <dgm:cxn modelId="{10826E77-99AE-4F65-A526-C6426357B9B7}" type="presParOf" srcId="{2DAF87DA-B69B-4841-8DFE-E6C481331F88}" destId="{0A10E3F0-FBE5-49BA-9020-CE7787000A43}" srcOrd="2" destOrd="0" presId="urn:microsoft.com/office/officeart/2008/layout/VerticalCurvedList"/>
    <dgm:cxn modelId="{E90F1834-EFA2-4405-AE89-E55B127D3E6F}" type="presParOf" srcId="{0A10E3F0-FBE5-49BA-9020-CE7787000A43}" destId="{8F0E1027-6F33-4BA5-A969-2F86AD9C212C}" srcOrd="0" destOrd="0" presId="urn:microsoft.com/office/officeart/2008/layout/VerticalCurvedList"/>
    <dgm:cxn modelId="{E87596A0-6FA6-410F-8DE6-2CC2A4D3A45B}" type="presParOf" srcId="{2DAF87DA-B69B-4841-8DFE-E6C481331F88}" destId="{8DE9724C-1A7C-445B-AD66-8E35E8C27908}" srcOrd="3" destOrd="0" presId="urn:microsoft.com/office/officeart/2008/layout/VerticalCurvedList"/>
    <dgm:cxn modelId="{BD9700E7-591C-41B7-B62E-5805AAA9EF2E}" type="presParOf" srcId="{2DAF87DA-B69B-4841-8DFE-E6C481331F88}" destId="{804B9FEF-9156-40C8-8261-BE7F82FB2454}" srcOrd="4" destOrd="0" presId="urn:microsoft.com/office/officeart/2008/layout/VerticalCurvedList"/>
    <dgm:cxn modelId="{75ADEB92-75BD-4244-9F8E-0103170583B7}" type="presParOf" srcId="{804B9FEF-9156-40C8-8261-BE7F82FB2454}" destId="{4FE85320-AA01-42CA-BA83-A0FF873B92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· </a:t>
          </a:r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门禁</a:t>
          </a:r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系统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10AFC076-92F6-4AC0-AC81-044C0A9C5E0D}">
      <dgm:prSet/>
      <dgm:spPr/>
      <dgm:t>
        <a:bodyPr/>
        <a:lstStyle/>
        <a:p>
          <a:pPr algn="ctr" rtl="0"/>
          <a:r>
            <a:rPr lang="en-US" altLang="zh-CN" dirty="0" err="1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Institutewide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00210E18-E41F-4D0C-8522-3DEC15AF6EA8}" type="parTrans" cxnId="{4074B360-A7C0-4980-9CD3-F926A0F82CC2}">
      <dgm:prSet/>
      <dgm:spPr/>
      <dgm:t>
        <a:bodyPr/>
        <a:lstStyle/>
        <a:p>
          <a:endParaRPr lang="zh-CN" altLang="en-US"/>
        </a:p>
      </dgm:t>
    </dgm:pt>
    <dgm:pt modelId="{6C6A55C8-174B-45CF-8AED-95E328334AD1}" type="sibTrans" cxnId="{4074B360-A7C0-4980-9CD3-F926A0F82CC2}">
      <dgm:prSet/>
      <dgm:spPr/>
      <dgm:t>
        <a:bodyPr/>
        <a:lstStyle/>
        <a:p>
          <a:endParaRPr lang="zh-CN" altLang="en-US"/>
        </a:p>
      </dgm:t>
    </dgm:pt>
    <dgm:pt modelId="{172A899A-F680-4C01-A84E-CC987F412F79}" type="pres">
      <dgm:prSet presAssocID="{0AE6EAA5-8AD7-4896-903E-E5F09851A5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AF87DA-B69B-4841-8DFE-E6C481331F88}" type="pres">
      <dgm:prSet presAssocID="{0AE6EAA5-8AD7-4896-903E-E5F09851A5F8}" presName="Name1" presStyleCnt="0"/>
      <dgm:spPr/>
    </dgm:pt>
    <dgm:pt modelId="{D4C47A8A-0690-46F7-AC07-EA688671B5A1}" type="pres">
      <dgm:prSet presAssocID="{0AE6EAA5-8AD7-4896-903E-E5F09851A5F8}" presName="cycle" presStyleCnt="0"/>
      <dgm:spPr/>
    </dgm:pt>
    <dgm:pt modelId="{1386035C-F069-4538-AF83-3D306D13E93B}" type="pres">
      <dgm:prSet presAssocID="{0AE6EAA5-8AD7-4896-903E-E5F09851A5F8}" presName="srcNode" presStyleLbl="node1" presStyleIdx="0" presStyleCnt="2"/>
      <dgm:spPr/>
    </dgm:pt>
    <dgm:pt modelId="{8FB5CB3A-335E-4C92-A6EF-01E570A06903}" type="pres">
      <dgm:prSet presAssocID="{0AE6EAA5-8AD7-4896-903E-E5F09851A5F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A97255-F730-432A-815B-B174DB8718BA}" type="pres">
      <dgm:prSet presAssocID="{0AE6EAA5-8AD7-4896-903E-E5F09851A5F8}" presName="extraNode" presStyleLbl="node1" presStyleIdx="0" presStyleCnt="2"/>
      <dgm:spPr/>
    </dgm:pt>
    <dgm:pt modelId="{3730A6A4-18B5-4FFD-BEA5-450C337C697A}" type="pres">
      <dgm:prSet presAssocID="{0AE6EAA5-8AD7-4896-903E-E5F09851A5F8}" presName="dstNode" presStyleLbl="node1" presStyleIdx="0" presStyleCnt="2"/>
      <dgm:spPr/>
    </dgm:pt>
    <dgm:pt modelId="{3CD414D9-DDA1-4277-A8D2-D0AC3AE31834}" type="pres">
      <dgm:prSet presAssocID="{10AFC076-92F6-4AC0-AC81-044C0A9C5E0D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7B7E97-0D40-446C-9C75-70FF13DCE98A}" type="pres">
      <dgm:prSet presAssocID="{10AFC076-92F6-4AC0-AC81-044C0A9C5E0D}" presName="accent_1" presStyleCnt="0"/>
      <dgm:spPr/>
    </dgm:pt>
    <dgm:pt modelId="{A7B48DFA-253A-440A-8889-1A441F57E068}" type="pres">
      <dgm:prSet presAssocID="{10AFC076-92F6-4AC0-AC81-044C0A9C5E0D}" presName="accentRepeatNode" presStyleLbl="solidFgAcc1" presStyleIdx="0" presStyleCnt="2"/>
      <dgm:spPr/>
    </dgm:pt>
    <dgm:pt modelId="{DEC1A7CA-9005-48B2-AF60-EF12CD26DD87}" type="pres">
      <dgm:prSet presAssocID="{856D9618-F25F-4EC8-8AB6-4CBE9A7CC871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0EDC78-D7D7-49C8-BF29-2D8C67D5814F}" type="pres">
      <dgm:prSet presAssocID="{856D9618-F25F-4EC8-8AB6-4CBE9A7CC871}" presName="accent_2" presStyleCnt="0"/>
      <dgm:spPr/>
    </dgm:pt>
    <dgm:pt modelId="{4FE85320-AA01-42CA-BA83-A0FF873B9282}" type="pres">
      <dgm:prSet presAssocID="{856D9618-F25F-4EC8-8AB6-4CBE9A7CC871}" presName="accentRepeatNode" presStyleLbl="solidFgAcc1" presStyleIdx="1" presStyleCnt="2"/>
      <dgm:spPr/>
    </dgm:pt>
  </dgm:ptLst>
  <dgm:cxnLst>
    <dgm:cxn modelId="{B6A5D500-44BE-48CB-9F8A-F7791CCA88B6}" srcId="{0AE6EAA5-8AD7-4896-903E-E5F09851A5F8}" destId="{856D9618-F25F-4EC8-8AB6-4CBE9A7CC871}" srcOrd="1" destOrd="0" parTransId="{98CA6B0A-F44E-436F-B565-9E0127F483EA}" sibTransId="{D64E548D-8A5B-4959-99E3-27ECD33B6E60}"/>
    <dgm:cxn modelId="{521A76E0-B71F-418B-BC37-1FB56F25F4AF}" type="presOf" srcId="{0AE6EAA5-8AD7-4896-903E-E5F09851A5F8}" destId="{172A899A-F680-4C01-A84E-CC987F412F79}" srcOrd="0" destOrd="0" presId="urn:microsoft.com/office/officeart/2008/layout/VerticalCurvedList"/>
    <dgm:cxn modelId="{14D68E2D-0377-408B-BA30-FBD369A7D4B1}" type="presOf" srcId="{6C6A55C8-174B-45CF-8AED-95E328334AD1}" destId="{8FB5CB3A-335E-4C92-A6EF-01E570A06903}" srcOrd="0" destOrd="0" presId="urn:microsoft.com/office/officeart/2008/layout/VerticalCurvedList"/>
    <dgm:cxn modelId="{EFDAD301-950A-41E0-9665-45FF9417D01E}" type="presOf" srcId="{10AFC076-92F6-4AC0-AC81-044C0A9C5E0D}" destId="{3CD414D9-DDA1-4277-A8D2-D0AC3AE31834}" srcOrd="0" destOrd="0" presId="urn:microsoft.com/office/officeart/2008/layout/VerticalCurvedList"/>
    <dgm:cxn modelId="{B883B9DB-787F-4065-8DA8-A0C9FA5BD59D}" type="presOf" srcId="{856D9618-F25F-4EC8-8AB6-4CBE9A7CC871}" destId="{DEC1A7CA-9005-48B2-AF60-EF12CD26DD87}" srcOrd="0" destOrd="0" presId="urn:microsoft.com/office/officeart/2008/layout/VerticalCurvedList"/>
    <dgm:cxn modelId="{4074B360-A7C0-4980-9CD3-F926A0F82CC2}" srcId="{0AE6EAA5-8AD7-4896-903E-E5F09851A5F8}" destId="{10AFC076-92F6-4AC0-AC81-044C0A9C5E0D}" srcOrd="0" destOrd="0" parTransId="{00210E18-E41F-4D0C-8522-3DEC15AF6EA8}" sibTransId="{6C6A55C8-174B-45CF-8AED-95E328334AD1}"/>
    <dgm:cxn modelId="{A3665BA3-0EF9-4FEB-80F8-FF13D847D4A8}" type="presParOf" srcId="{172A899A-F680-4C01-A84E-CC987F412F79}" destId="{2DAF87DA-B69B-4841-8DFE-E6C481331F88}" srcOrd="0" destOrd="0" presId="urn:microsoft.com/office/officeart/2008/layout/VerticalCurvedList"/>
    <dgm:cxn modelId="{DB43EC7B-CAE2-412E-A1EF-1E78458A8428}" type="presParOf" srcId="{2DAF87DA-B69B-4841-8DFE-E6C481331F88}" destId="{D4C47A8A-0690-46F7-AC07-EA688671B5A1}" srcOrd="0" destOrd="0" presId="urn:microsoft.com/office/officeart/2008/layout/VerticalCurvedList"/>
    <dgm:cxn modelId="{40B46C7A-77A6-4FF7-A631-55F45EF05CA9}" type="presParOf" srcId="{D4C47A8A-0690-46F7-AC07-EA688671B5A1}" destId="{1386035C-F069-4538-AF83-3D306D13E93B}" srcOrd="0" destOrd="0" presId="urn:microsoft.com/office/officeart/2008/layout/VerticalCurvedList"/>
    <dgm:cxn modelId="{139C6ABA-13DA-44F9-A8FC-0E3542EEAD54}" type="presParOf" srcId="{D4C47A8A-0690-46F7-AC07-EA688671B5A1}" destId="{8FB5CB3A-335E-4C92-A6EF-01E570A06903}" srcOrd="1" destOrd="0" presId="urn:microsoft.com/office/officeart/2008/layout/VerticalCurvedList"/>
    <dgm:cxn modelId="{07A2AF74-1A7A-40CC-A5E9-94436BA045E2}" type="presParOf" srcId="{D4C47A8A-0690-46F7-AC07-EA688671B5A1}" destId="{2BA97255-F730-432A-815B-B174DB8718BA}" srcOrd="2" destOrd="0" presId="urn:microsoft.com/office/officeart/2008/layout/VerticalCurvedList"/>
    <dgm:cxn modelId="{85A79EA1-52D2-4E43-86DC-87B1382A115D}" type="presParOf" srcId="{D4C47A8A-0690-46F7-AC07-EA688671B5A1}" destId="{3730A6A4-18B5-4FFD-BEA5-450C337C697A}" srcOrd="3" destOrd="0" presId="urn:microsoft.com/office/officeart/2008/layout/VerticalCurvedList"/>
    <dgm:cxn modelId="{0DB10A5E-14D1-41E1-9F62-C122A4552B29}" type="presParOf" srcId="{2DAF87DA-B69B-4841-8DFE-E6C481331F88}" destId="{3CD414D9-DDA1-4277-A8D2-D0AC3AE31834}" srcOrd="1" destOrd="0" presId="urn:microsoft.com/office/officeart/2008/layout/VerticalCurvedList"/>
    <dgm:cxn modelId="{26AD05A2-3D21-445D-A3A7-0671BB91DF07}" type="presParOf" srcId="{2DAF87DA-B69B-4841-8DFE-E6C481331F88}" destId="{0C7B7E97-0D40-446C-9C75-70FF13DCE98A}" srcOrd="2" destOrd="0" presId="urn:microsoft.com/office/officeart/2008/layout/VerticalCurvedList"/>
    <dgm:cxn modelId="{7F7DB6A1-F6F3-4E59-9A97-E2F5FAC402FC}" type="presParOf" srcId="{0C7B7E97-0D40-446C-9C75-70FF13DCE98A}" destId="{A7B48DFA-253A-440A-8889-1A441F57E068}" srcOrd="0" destOrd="0" presId="urn:microsoft.com/office/officeart/2008/layout/VerticalCurvedList"/>
    <dgm:cxn modelId="{19487C54-F63E-483A-957B-5C637831A165}" type="presParOf" srcId="{2DAF87DA-B69B-4841-8DFE-E6C481331F88}" destId="{DEC1A7CA-9005-48B2-AF60-EF12CD26DD87}" srcOrd="3" destOrd="0" presId="urn:microsoft.com/office/officeart/2008/layout/VerticalCurvedList"/>
    <dgm:cxn modelId="{260E3210-27E7-4AF6-AAA8-314739975798}" type="presParOf" srcId="{2DAF87DA-B69B-4841-8DFE-E6C481331F88}" destId="{AB0EDC78-D7D7-49C8-BF29-2D8C67D5814F}" srcOrd="4" destOrd="0" presId="urn:microsoft.com/office/officeart/2008/layout/VerticalCurvedList"/>
    <dgm:cxn modelId="{5516270E-69D8-4FB2-B725-A3A341D8191B}" type="presParOf" srcId="{AB0EDC78-D7D7-49C8-BF29-2D8C67D5814F}" destId="{4FE85320-AA01-42CA-BA83-A0FF873B92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严格响应时间限制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027BAF41-1F51-478E-A687-0BA0D893F95F}">
      <dgm:prSet/>
      <dgm:spPr/>
      <dgm:t>
        <a:bodyPr/>
        <a:lstStyle/>
        <a:p>
          <a:pPr algn="ctr"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不追求吞吐量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7E3C397C-7BA3-4D14-9973-D133740AFD1F}" type="par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676846B9-846E-4759-A199-C5BCCB841937}" type="sibTrans" cxnId="{71EE3895-19E2-49E4-92FB-AB29E081D024}">
      <dgm:prSet/>
      <dgm:spPr/>
      <dgm:t>
        <a:bodyPr/>
        <a:lstStyle/>
        <a:p>
          <a:endParaRPr lang="zh-CN" altLang="en-US"/>
        </a:p>
      </dgm:t>
    </dgm:pt>
    <dgm:pt modelId="{172A899A-F680-4C01-A84E-CC987F412F79}" type="pres">
      <dgm:prSet presAssocID="{0AE6EAA5-8AD7-4896-903E-E5F09851A5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AF87DA-B69B-4841-8DFE-E6C481331F88}" type="pres">
      <dgm:prSet presAssocID="{0AE6EAA5-8AD7-4896-903E-E5F09851A5F8}" presName="Name1" presStyleCnt="0"/>
      <dgm:spPr/>
    </dgm:pt>
    <dgm:pt modelId="{D4C47A8A-0690-46F7-AC07-EA688671B5A1}" type="pres">
      <dgm:prSet presAssocID="{0AE6EAA5-8AD7-4896-903E-E5F09851A5F8}" presName="cycle" presStyleCnt="0"/>
      <dgm:spPr/>
    </dgm:pt>
    <dgm:pt modelId="{1386035C-F069-4538-AF83-3D306D13E93B}" type="pres">
      <dgm:prSet presAssocID="{0AE6EAA5-8AD7-4896-903E-E5F09851A5F8}" presName="srcNode" presStyleLbl="node1" presStyleIdx="0" presStyleCnt="2"/>
      <dgm:spPr/>
    </dgm:pt>
    <dgm:pt modelId="{8FB5CB3A-335E-4C92-A6EF-01E570A06903}" type="pres">
      <dgm:prSet presAssocID="{0AE6EAA5-8AD7-4896-903E-E5F09851A5F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A97255-F730-432A-815B-B174DB8718BA}" type="pres">
      <dgm:prSet presAssocID="{0AE6EAA5-8AD7-4896-903E-E5F09851A5F8}" presName="extraNode" presStyleLbl="node1" presStyleIdx="0" presStyleCnt="2"/>
      <dgm:spPr/>
    </dgm:pt>
    <dgm:pt modelId="{3730A6A4-18B5-4FFD-BEA5-450C337C697A}" type="pres">
      <dgm:prSet presAssocID="{0AE6EAA5-8AD7-4896-903E-E5F09851A5F8}" presName="dstNode" presStyleLbl="node1" presStyleIdx="0" presStyleCnt="2"/>
      <dgm:spPr/>
    </dgm:pt>
    <dgm:pt modelId="{20E3C73B-80B0-4C50-87FD-2D85948BAF5F}" type="pres">
      <dgm:prSet presAssocID="{856D9618-F25F-4EC8-8AB6-4CBE9A7CC871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BEED9-F691-4BC4-B5F4-3AC84EA4D9D8}" type="pres">
      <dgm:prSet presAssocID="{856D9618-F25F-4EC8-8AB6-4CBE9A7CC871}" presName="accent_1" presStyleCnt="0"/>
      <dgm:spPr/>
    </dgm:pt>
    <dgm:pt modelId="{4FE85320-AA01-42CA-BA83-A0FF873B9282}" type="pres">
      <dgm:prSet presAssocID="{856D9618-F25F-4EC8-8AB6-4CBE9A7CC871}" presName="accentRepeatNode" presStyleLbl="solidFgAcc1" presStyleIdx="0" presStyleCnt="2"/>
      <dgm:spPr/>
    </dgm:pt>
    <dgm:pt modelId="{17E59D42-76E8-4005-9851-47158F036901}" type="pres">
      <dgm:prSet presAssocID="{027BAF41-1F51-478E-A687-0BA0D893F95F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19BA02-2EAD-43ED-8FD5-A53CBF4776D8}" type="pres">
      <dgm:prSet presAssocID="{027BAF41-1F51-478E-A687-0BA0D893F95F}" presName="accent_2" presStyleCnt="0"/>
      <dgm:spPr/>
    </dgm:pt>
    <dgm:pt modelId="{7B9F76FE-6E04-447D-B553-4073F34D53A8}" type="pres">
      <dgm:prSet presAssocID="{027BAF41-1F51-478E-A687-0BA0D893F95F}" presName="accentRepeatNode" presStyleLbl="solidFgAcc1" presStyleIdx="1" presStyleCnt="2"/>
      <dgm:spPr/>
    </dgm:pt>
  </dgm:ptLst>
  <dgm:cxnLst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EC7FBE12-E739-48E1-AA9A-476A6CB3D33A}" type="presOf" srcId="{027BAF41-1F51-478E-A687-0BA0D893F95F}" destId="{17E59D42-76E8-4005-9851-47158F036901}" srcOrd="0" destOrd="0" presId="urn:microsoft.com/office/officeart/2008/layout/VerticalCurvedList"/>
    <dgm:cxn modelId="{8BFA4E26-6694-4E68-89C1-A8EA0B8161F8}" type="presOf" srcId="{D64E548D-8A5B-4959-99E3-27ECD33B6E60}" destId="{8FB5CB3A-335E-4C92-A6EF-01E570A06903}" srcOrd="0" destOrd="0" presId="urn:microsoft.com/office/officeart/2008/layout/VerticalCurvedList"/>
    <dgm:cxn modelId="{158D5127-00DE-444F-89D3-E76545A68A5E}" type="presOf" srcId="{0AE6EAA5-8AD7-4896-903E-E5F09851A5F8}" destId="{172A899A-F680-4C01-A84E-CC987F412F79}" srcOrd="0" destOrd="0" presId="urn:microsoft.com/office/officeart/2008/layout/VerticalCurvedList"/>
    <dgm:cxn modelId="{4F828C03-2609-4F47-B9B7-67E03661C105}" type="presOf" srcId="{856D9618-F25F-4EC8-8AB6-4CBE9A7CC871}" destId="{20E3C73B-80B0-4C50-87FD-2D85948BAF5F}" srcOrd="0" destOrd="0" presId="urn:microsoft.com/office/officeart/2008/layout/VerticalCurvedList"/>
    <dgm:cxn modelId="{71EE3895-19E2-49E4-92FB-AB29E081D024}" srcId="{0AE6EAA5-8AD7-4896-903E-E5F09851A5F8}" destId="{027BAF41-1F51-478E-A687-0BA0D893F95F}" srcOrd="1" destOrd="0" parTransId="{7E3C397C-7BA3-4D14-9973-D133740AFD1F}" sibTransId="{676846B9-846E-4759-A199-C5BCCB841937}"/>
    <dgm:cxn modelId="{4C616DF6-E677-43DC-86EF-F41BA6AA4949}" type="presParOf" srcId="{172A899A-F680-4C01-A84E-CC987F412F79}" destId="{2DAF87DA-B69B-4841-8DFE-E6C481331F88}" srcOrd="0" destOrd="0" presId="urn:microsoft.com/office/officeart/2008/layout/VerticalCurvedList"/>
    <dgm:cxn modelId="{C3EF84F4-D7DE-4B79-ADF4-A93BE7A62F5C}" type="presParOf" srcId="{2DAF87DA-B69B-4841-8DFE-E6C481331F88}" destId="{D4C47A8A-0690-46F7-AC07-EA688671B5A1}" srcOrd="0" destOrd="0" presId="urn:microsoft.com/office/officeart/2008/layout/VerticalCurvedList"/>
    <dgm:cxn modelId="{59438140-0E29-4E6B-A0D5-34A5B86D1D90}" type="presParOf" srcId="{D4C47A8A-0690-46F7-AC07-EA688671B5A1}" destId="{1386035C-F069-4538-AF83-3D306D13E93B}" srcOrd="0" destOrd="0" presId="urn:microsoft.com/office/officeart/2008/layout/VerticalCurvedList"/>
    <dgm:cxn modelId="{F47386A0-5302-4B86-8D44-1DF65D1361B9}" type="presParOf" srcId="{D4C47A8A-0690-46F7-AC07-EA688671B5A1}" destId="{8FB5CB3A-335E-4C92-A6EF-01E570A06903}" srcOrd="1" destOrd="0" presId="urn:microsoft.com/office/officeart/2008/layout/VerticalCurvedList"/>
    <dgm:cxn modelId="{24A22AA9-4DD7-41A5-AFB1-E8B21CA233D0}" type="presParOf" srcId="{D4C47A8A-0690-46F7-AC07-EA688671B5A1}" destId="{2BA97255-F730-432A-815B-B174DB8718BA}" srcOrd="2" destOrd="0" presId="urn:microsoft.com/office/officeart/2008/layout/VerticalCurvedList"/>
    <dgm:cxn modelId="{361324D2-3037-46BD-B4F8-344CBE3FFB35}" type="presParOf" srcId="{D4C47A8A-0690-46F7-AC07-EA688671B5A1}" destId="{3730A6A4-18B5-4FFD-BEA5-450C337C697A}" srcOrd="3" destOrd="0" presId="urn:microsoft.com/office/officeart/2008/layout/VerticalCurvedList"/>
    <dgm:cxn modelId="{86F53A46-1AB7-49C7-9F71-B25271822C03}" type="presParOf" srcId="{2DAF87DA-B69B-4841-8DFE-E6C481331F88}" destId="{20E3C73B-80B0-4C50-87FD-2D85948BAF5F}" srcOrd="1" destOrd="0" presId="urn:microsoft.com/office/officeart/2008/layout/VerticalCurvedList"/>
    <dgm:cxn modelId="{A912D23B-99EB-4AC7-B4A8-350B54EAB230}" type="presParOf" srcId="{2DAF87DA-B69B-4841-8DFE-E6C481331F88}" destId="{CB6BEED9-F691-4BC4-B5F4-3AC84EA4D9D8}" srcOrd="2" destOrd="0" presId="urn:microsoft.com/office/officeart/2008/layout/VerticalCurvedList"/>
    <dgm:cxn modelId="{232A3FD4-3B0A-4AE3-849B-77E064EC8BD0}" type="presParOf" srcId="{CB6BEED9-F691-4BC4-B5F4-3AC84EA4D9D8}" destId="{4FE85320-AA01-42CA-BA83-A0FF873B9282}" srcOrd="0" destOrd="0" presId="urn:microsoft.com/office/officeart/2008/layout/VerticalCurvedList"/>
    <dgm:cxn modelId="{243A2325-210D-4F7F-8B12-19012DBD202A}" type="presParOf" srcId="{2DAF87DA-B69B-4841-8DFE-E6C481331F88}" destId="{17E59D42-76E8-4005-9851-47158F036901}" srcOrd="3" destOrd="0" presId="urn:microsoft.com/office/officeart/2008/layout/VerticalCurvedList"/>
    <dgm:cxn modelId="{5B0CD902-3C7D-4A72-8BD9-123990974FD7}" type="presParOf" srcId="{2DAF87DA-B69B-4841-8DFE-E6C481331F88}" destId="{2B19BA02-2EAD-43ED-8FD5-A53CBF4776D8}" srcOrd="4" destOrd="0" presId="urn:microsoft.com/office/officeart/2008/layout/VerticalCurvedList"/>
    <dgm:cxn modelId="{821C706C-56FF-4DBF-8754-E9AD5C1AA32F}" type="presParOf" srcId="{2B19BA02-2EAD-43ED-8FD5-A53CBF4776D8}" destId="{7B9F76FE-6E04-447D-B553-4073F34D53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856D9618-F25F-4EC8-8AB6-4CBE9A7CC871}">
      <dgm:prSet/>
      <dgm:spPr/>
      <dgm:t>
        <a:bodyPr/>
        <a:lstStyle/>
        <a:p>
          <a:pPr algn="ctr"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资源消耗少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98CA6B0A-F44E-436F-B565-9E0127F483EA}" type="par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D64E548D-8A5B-4959-99E3-27ECD33B6E60}" type="sibTrans" cxnId="{B6A5D500-44BE-48CB-9F8A-F7791CCA88B6}">
      <dgm:prSet/>
      <dgm:spPr/>
      <dgm:t>
        <a:bodyPr/>
        <a:lstStyle/>
        <a:p>
          <a:endParaRPr lang="zh-CN" altLang="en-US"/>
        </a:p>
      </dgm:t>
    </dgm:pt>
    <dgm:pt modelId="{105590C0-BEF1-4845-9CFE-B4C041B23D04}">
      <dgm:prSet/>
      <dgm:spPr/>
      <dgm:t>
        <a:bodyPr/>
        <a:lstStyle/>
        <a:p>
          <a:pPr algn="ctr"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代码体积小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28EDBB07-DE33-4137-8FFB-1E16FF8C8EF3}" type="parTrans" cxnId="{E8326E94-4001-457A-AFA4-199585270CE6}">
      <dgm:prSet/>
      <dgm:spPr/>
      <dgm:t>
        <a:bodyPr/>
        <a:lstStyle/>
        <a:p>
          <a:endParaRPr lang="zh-CN" altLang="en-US"/>
        </a:p>
      </dgm:t>
    </dgm:pt>
    <dgm:pt modelId="{5988BA7A-597C-4AC0-BB56-9B40E826320D}" type="sibTrans" cxnId="{E8326E94-4001-457A-AFA4-199585270CE6}">
      <dgm:prSet/>
      <dgm:spPr/>
      <dgm:t>
        <a:bodyPr/>
        <a:lstStyle/>
        <a:p>
          <a:endParaRPr lang="zh-CN" altLang="en-US"/>
        </a:p>
      </dgm:t>
    </dgm:pt>
    <dgm:pt modelId="{4CB68870-1311-4199-99CE-BF9B1C2353DA}">
      <dgm:prSet/>
      <dgm:spPr/>
      <dgm:t>
        <a:bodyPr/>
        <a:lstStyle/>
        <a:p>
          <a:pPr algn="ctr" rtl="0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使用闪存</a:t>
          </a:r>
          <a:endParaRPr lang="zh-CN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1675E623-EF92-4531-A918-D7581F76086F}" type="parTrans" cxnId="{E7D71D16-D8F9-4B81-AB62-6643E669F044}">
      <dgm:prSet/>
      <dgm:spPr/>
      <dgm:t>
        <a:bodyPr/>
        <a:lstStyle/>
        <a:p>
          <a:endParaRPr lang="zh-CN" altLang="en-US"/>
        </a:p>
      </dgm:t>
    </dgm:pt>
    <dgm:pt modelId="{9EA134DD-3AC5-4D75-8823-BABE6E198CBD}" type="sibTrans" cxnId="{E7D71D16-D8F9-4B81-AB62-6643E669F044}">
      <dgm:prSet/>
      <dgm:spPr/>
      <dgm:t>
        <a:bodyPr/>
        <a:lstStyle/>
        <a:p>
          <a:endParaRPr lang="zh-CN" altLang="en-US"/>
        </a:p>
      </dgm:t>
    </dgm:pt>
    <dgm:pt modelId="{172A899A-F680-4C01-A84E-CC987F412F79}" type="pres">
      <dgm:prSet presAssocID="{0AE6EAA5-8AD7-4896-903E-E5F09851A5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AF87DA-B69B-4841-8DFE-E6C481331F88}" type="pres">
      <dgm:prSet presAssocID="{0AE6EAA5-8AD7-4896-903E-E5F09851A5F8}" presName="Name1" presStyleCnt="0"/>
      <dgm:spPr/>
    </dgm:pt>
    <dgm:pt modelId="{D4C47A8A-0690-46F7-AC07-EA688671B5A1}" type="pres">
      <dgm:prSet presAssocID="{0AE6EAA5-8AD7-4896-903E-E5F09851A5F8}" presName="cycle" presStyleCnt="0"/>
      <dgm:spPr/>
    </dgm:pt>
    <dgm:pt modelId="{1386035C-F069-4538-AF83-3D306D13E93B}" type="pres">
      <dgm:prSet presAssocID="{0AE6EAA5-8AD7-4896-903E-E5F09851A5F8}" presName="srcNode" presStyleLbl="node1" presStyleIdx="0" presStyleCnt="3"/>
      <dgm:spPr/>
    </dgm:pt>
    <dgm:pt modelId="{8FB5CB3A-335E-4C92-A6EF-01E570A06903}" type="pres">
      <dgm:prSet presAssocID="{0AE6EAA5-8AD7-4896-903E-E5F09851A5F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A97255-F730-432A-815B-B174DB8718BA}" type="pres">
      <dgm:prSet presAssocID="{0AE6EAA5-8AD7-4896-903E-E5F09851A5F8}" presName="extraNode" presStyleLbl="node1" presStyleIdx="0" presStyleCnt="3"/>
      <dgm:spPr/>
    </dgm:pt>
    <dgm:pt modelId="{3730A6A4-18B5-4FFD-BEA5-450C337C697A}" type="pres">
      <dgm:prSet presAssocID="{0AE6EAA5-8AD7-4896-903E-E5F09851A5F8}" presName="dstNode" presStyleLbl="node1" presStyleIdx="0" presStyleCnt="3"/>
      <dgm:spPr/>
    </dgm:pt>
    <dgm:pt modelId="{20E3C73B-80B0-4C50-87FD-2D85948BAF5F}" type="pres">
      <dgm:prSet presAssocID="{856D9618-F25F-4EC8-8AB6-4CBE9A7CC871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6BEED9-F691-4BC4-B5F4-3AC84EA4D9D8}" type="pres">
      <dgm:prSet presAssocID="{856D9618-F25F-4EC8-8AB6-4CBE9A7CC871}" presName="accent_1" presStyleCnt="0"/>
      <dgm:spPr/>
    </dgm:pt>
    <dgm:pt modelId="{4FE85320-AA01-42CA-BA83-A0FF873B9282}" type="pres">
      <dgm:prSet presAssocID="{856D9618-F25F-4EC8-8AB6-4CBE9A7CC871}" presName="accentRepeatNode" presStyleLbl="solidFgAcc1" presStyleIdx="0" presStyleCnt="3"/>
      <dgm:spPr/>
    </dgm:pt>
    <dgm:pt modelId="{4C0F2CA2-B09E-4C62-9EE5-0C04CA9A3EC1}" type="pres">
      <dgm:prSet presAssocID="{105590C0-BEF1-4845-9CFE-B4C041B23D0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8AF333-43E0-4EA7-BAB0-C4B63DA45291}" type="pres">
      <dgm:prSet presAssocID="{105590C0-BEF1-4845-9CFE-B4C041B23D04}" presName="accent_2" presStyleCnt="0"/>
      <dgm:spPr/>
    </dgm:pt>
    <dgm:pt modelId="{7735A9F4-FF85-4D7A-AD49-C1B25D3FFF70}" type="pres">
      <dgm:prSet presAssocID="{105590C0-BEF1-4845-9CFE-B4C041B23D04}" presName="accentRepeatNode" presStyleLbl="solidFgAcc1" presStyleIdx="1" presStyleCnt="3"/>
      <dgm:spPr/>
    </dgm:pt>
    <dgm:pt modelId="{2C65CD85-D723-4360-8677-F6A17051D9E7}" type="pres">
      <dgm:prSet presAssocID="{4CB68870-1311-4199-99CE-BF9B1C2353DA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E06C04-1DED-4EB6-B508-18124764E810}" type="pres">
      <dgm:prSet presAssocID="{4CB68870-1311-4199-99CE-BF9B1C2353DA}" presName="accent_3" presStyleCnt="0"/>
      <dgm:spPr/>
    </dgm:pt>
    <dgm:pt modelId="{0C27F3DB-F7A6-4749-B147-875B6F9427FE}" type="pres">
      <dgm:prSet presAssocID="{4CB68870-1311-4199-99CE-BF9B1C2353DA}" presName="accentRepeatNode" presStyleLbl="solidFgAcc1" presStyleIdx="2" presStyleCnt="3"/>
      <dgm:spPr/>
    </dgm:pt>
  </dgm:ptLst>
  <dgm:cxnLst>
    <dgm:cxn modelId="{187437ED-450B-4FAC-9BCB-11399FB158B6}" type="presOf" srcId="{D64E548D-8A5B-4959-99E3-27ECD33B6E60}" destId="{8FB5CB3A-335E-4C92-A6EF-01E570A06903}" srcOrd="0" destOrd="0" presId="urn:microsoft.com/office/officeart/2008/layout/VerticalCurvedList"/>
    <dgm:cxn modelId="{605CF1DB-2A21-434B-94CE-9A2D18B68360}" type="presOf" srcId="{856D9618-F25F-4EC8-8AB6-4CBE9A7CC871}" destId="{20E3C73B-80B0-4C50-87FD-2D85948BAF5F}" srcOrd="0" destOrd="0" presId="urn:microsoft.com/office/officeart/2008/layout/VerticalCurvedList"/>
    <dgm:cxn modelId="{E8326E94-4001-457A-AFA4-199585270CE6}" srcId="{0AE6EAA5-8AD7-4896-903E-E5F09851A5F8}" destId="{105590C0-BEF1-4845-9CFE-B4C041B23D04}" srcOrd="1" destOrd="0" parTransId="{28EDBB07-DE33-4137-8FFB-1E16FF8C8EF3}" sibTransId="{5988BA7A-597C-4AC0-BB56-9B40E826320D}"/>
    <dgm:cxn modelId="{DE2E43DE-56D9-448D-BFE5-83149B65157A}" type="presOf" srcId="{4CB68870-1311-4199-99CE-BF9B1C2353DA}" destId="{2C65CD85-D723-4360-8677-F6A17051D9E7}" srcOrd="0" destOrd="0" presId="urn:microsoft.com/office/officeart/2008/layout/VerticalCurvedList"/>
    <dgm:cxn modelId="{B6A5D500-44BE-48CB-9F8A-F7791CCA88B6}" srcId="{0AE6EAA5-8AD7-4896-903E-E5F09851A5F8}" destId="{856D9618-F25F-4EC8-8AB6-4CBE9A7CC871}" srcOrd="0" destOrd="0" parTransId="{98CA6B0A-F44E-436F-B565-9E0127F483EA}" sibTransId="{D64E548D-8A5B-4959-99E3-27ECD33B6E60}"/>
    <dgm:cxn modelId="{6A79F57C-4317-482A-9521-106084FB42F7}" type="presOf" srcId="{105590C0-BEF1-4845-9CFE-B4C041B23D04}" destId="{4C0F2CA2-B09E-4C62-9EE5-0C04CA9A3EC1}" srcOrd="0" destOrd="0" presId="urn:microsoft.com/office/officeart/2008/layout/VerticalCurvedList"/>
    <dgm:cxn modelId="{E7D71D16-D8F9-4B81-AB62-6643E669F044}" srcId="{0AE6EAA5-8AD7-4896-903E-E5F09851A5F8}" destId="{4CB68870-1311-4199-99CE-BF9B1C2353DA}" srcOrd="2" destOrd="0" parTransId="{1675E623-EF92-4531-A918-D7581F76086F}" sibTransId="{9EA134DD-3AC5-4D75-8823-BABE6E198CBD}"/>
    <dgm:cxn modelId="{DDCC85EA-4AFD-49D5-8EDF-4F2D8DA70600}" type="presOf" srcId="{0AE6EAA5-8AD7-4896-903E-E5F09851A5F8}" destId="{172A899A-F680-4C01-A84E-CC987F412F79}" srcOrd="0" destOrd="0" presId="urn:microsoft.com/office/officeart/2008/layout/VerticalCurvedList"/>
    <dgm:cxn modelId="{43703705-7F38-469B-80E9-7CA2D550A57F}" type="presParOf" srcId="{172A899A-F680-4C01-A84E-CC987F412F79}" destId="{2DAF87DA-B69B-4841-8DFE-E6C481331F88}" srcOrd="0" destOrd="0" presId="urn:microsoft.com/office/officeart/2008/layout/VerticalCurvedList"/>
    <dgm:cxn modelId="{58DCF48D-3194-416B-B95F-A4DA42E06939}" type="presParOf" srcId="{2DAF87DA-B69B-4841-8DFE-E6C481331F88}" destId="{D4C47A8A-0690-46F7-AC07-EA688671B5A1}" srcOrd="0" destOrd="0" presId="urn:microsoft.com/office/officeart/2008/layout/VerticalCurvedList"/>
    <dgm:cxn modelId="{F32A01E2-6B95-4463-A785-9F9BCD91FA14}" type="presParOf" srcId="{D4C47A8A-0690-46F7-AC07-EA688671B5A1}" destId="{1386035C-F069-4538-AF83-3D306D13E93B}" srcOrd="0" destOrd="0" presId="urn:microsoft.com/office/officeart/2008/layout/VerticalCurvedList"/>
    <dgm:cxn modelId="{BE4871DD-B09F-4D9D-9BFE-EB5858C93CE8}" type="presParOf" srcId="{D4C47A8A-0690-46F7-AC07-EA688671B5A1}" destId="{8FB5CB3A-335E-4C92-A6EF-01E570A06903}" srcOrd="1" destOrd="0" presId="urn:microsoft.com/office/officeart/2008/layout/VerticalCurvedList"/>
    <dgm:cxn modelId="{802134D7-5C3A-4357-99DF-DE989C81238A}" type="presParOf" srcId="{D4C47A8A-0690-46F7-AC07-EA688671B5A1}" destId="{2BA97255-F730-432A-815B-B174DB8718BA}" srcOrd="2" destOrd="0" presId="urn:microsoft.com/office/officeart/2008/layout/VerticalCurvedList"/>
    <dgm:cxn modelId="{66FDC1E3-FCB3-4727-AA34-26745CF5701A}" type="presParOf" srcId="{D4C47A8A-0690-46F7-AC07-EA688671B5A1}" destId="{3730A6A4-18B5-4FFD-BEA5-450C337C697A}" srcOrd="3" destOrd="0" presId="urn:microsoft.com/office/officeart/2008/layout/VerticalCurvedList"/>
    <dgm:cxn modelId="{8A925516-84EF-4A15-B2B5-C321B89254CD}" type="presParOf" srcId="{2DAF87DA-B69B-4841-8DFE-E6C481331F88}" destId="{20E3C73B-80B0-4C50-87FD-2D85948BAF5F}" srcOrd="1" destOrd="0" presId="urn:microsoft.com/office/officeart/2008/layout/VerticalCurvedList"/>
    <dgm:cxn modelId="{07AE08AD-E9F3-410E-A7FE-D1848F83D1F4}" type="presParOf" srcId="{2DAF87DA-B69B-4841-8DFE-E6C481331F88}" destId="{CB6BEED9-F691-4BC4-B5F4-3AC84EA4D9D8}" srcOrd="2" destOrd="0" presId="urn:microsoft.com/office/officeart/2008/layout/VerticalCurvedList"/>
    <dgm:cxn modelId="{06BC9A14-F0EC-4A6A-95E3-E0073D148D96}" type="presParOf" srcId="{CB6BEED9-F691-4BC4-B5F4-3AC84EA4D9D8}" destId="{4FE85320-AA01-42CA-BA83-A0FF873B9282}" srcOrd="0" destOrd="0" presId="urn:microsoft.com/office/officeart/2008/layout/VerticalCurvedList"/>
    <dgm:cxn modelId="{15F358DC-B71C-449D-8F10-5734B3343280}" type="presParOf" srcId="{2DAF87DA-B69B-4841-8DFE-E6C481331F88}" destId="{4C0F2CA2-B09E-4C62-9EE5-0C04CA9A3EC1}" srcOrd="3" destOrd="0" presId="urn:microsoft.com/office/officeart/2008/layout/VerticalCurvedList"/>
    <dgm:cxn modelId="{CCFA0974-E9BC-4C03-8AF3-978BC3286F55}" type="presParOf" srcId="{2DAF87DA-B69B-4841-8DFE-E6C481331F88}" destId="{178AF333-43E0-4EA7-BAB0-C4B63DA45291}" srcOrd="4" destOrd="0" presId="urn:microsoft.com/office/officeart/2008/layout/VerticalCurvedList"/>
    <dgm:cxn modelId="{278CB926-B710-4222-8A40-FEA18B0AAF21}" type="presParOf" srcId="{178AF333-43E0-4EA7-BAB0-C4B63DA45291}" destId="{7735A9F4-FF85-4D7A-AD49-C1B25D3FFF70}" srcOrd="0" destOrd="0" presId="urn:microsoft.com/office/officeart/2008/layout/VerticalCurvedList"/>
    <dgm:cxn modelId="{22112F17-0963-4A73-BE1E-075C27EECC51}" type="presParOf" srcId="{2DAF87DA-B69B-4841-8DFE-E6C481331F88}" destId="{2C65CD85-D723-4360-8677-F6A17051D9E7}" srcOrd="5" destOrd="0" presId="urn:microsoft.com/office/officeart/2008/layout/VerticalCurvedList"/>
    <dgm:cxn modelId="{194642AE-F658-41BB-8DEE-DDDE9201671B}" type="presParOf" srcId="{2DAF87DA-B69B-4841-8DFE-E6C481331F88}" destId="{70E06C04-1DED-4EB6-B508-18124764E810}" srcOrd="6" destOrd="0" presId="urn:microsoft.com/office/officeart/2008/layout/VerticalCurvedList"/>
    <dgm:cxn modelId="{04200411-4B57-4669-AD55-D2C7EC158DBE}" type="presParOf" srcId="{70E06C04-1DED-4EB6-B508-18124764E810}" destId="{0C27F3DB-F7A6-4749-B147-875B6F9427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E6EAA5-8AD7-4896-903E-E5F09851A5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DD2DA0B1-C3C9-4782-AEDE-C1BB1F58E804}">
      <dgm:prSet/>
      <dgm:spPr/>
      <dgm:t>
        <a:bodyPr/>
        <a:lstStyle/>
        <a:p>
          <a:pPr algn="ctr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网络协议组合设备</a:t>
          </a:r>
          <a:endParaRPr lang="zh-CN" altLang="en-US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56F96468-4D07-48DD-BFFC-A579448D801A}" type="parTrans" cxnId="{46822CE7-6C30-4819-BCA5-A21A8517BDB9}">
      <dgm:prSet/>
      <dgm:spPr/>
      <dgm:t>
        <a:bodyPr/>
        <a:lstStyle/>
        <a:p>
          <a:endParaRPr lang="zh-CN" altLang="en-US"/>
        </a:p>
      </dgm:t>
    </dgm:pt>
    <dgm:pt modelId="{870C1FED-A8D7-4F04-8FB6-9FE61394121C}" type="sibTrans" cxnId="{46822CE7-6C30-4819-BCA5-A21A8517BDB9}">
      <dgm:prSet/>
      <dgm:spPr/>
      <dgm:t>
        <a:bodyPr/>
        <a:lstStyle/>
        <a:p>
          <a:endParaRPr lang="zh-CN" altLang="en-US"/>
        </a:p>
      </dgm:t>
    </dgm:pt>
    <dgm:pt modelId="{62ED028A-BF80-4D07-B674-75D69BF0170D}">
      <dgm:prSet/>
      <dgm:spPr/>
      <dgm:t>
        <a:bodyPr/>
        <a:lstStyle/>
        <a:p>
          <a:pPr algn="ctr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高透明性</a:t>
          </a:r>
          <a:endParaRPr lang="zh-CN" altLang="en-US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026A2777-B592-47CD-8659-187CA5D63057}" type="parTrans" cxnId="{56D400B4-6B67-4F6C-AA41-8059288827B9}">
      <dgm:prSet/>
      <dgm:spPr/>
      <dgm:t>
        <a:bodyPr/>
        <a:lstStyle/>
        <a:p>
          <a:endParaRPr lang="zh-CN" altLang="en-US"/>
        </a:p>
      </dgm:t>
    </dgm:pt>
    <dgm:pt modelId="{60ACD1C9-06F3-49F4-BCDD-188F691AC7E0}" type="sibTrans" cxnId="{56D400B4-6B67-4F6C-AA41-8059288827B9}">
      <dgm:prSet/>
      <dgm:spPr/>
      <dgm:t>
        <a:bodyPr/>
        <a:lstStyle/>
        <a:p>
          <a:endParaRPr lang="zh-CN" altLang="en-US"/>
        </a:p>
      </dgm:t>
    </dgm:pt>
    <dgm:pt modelId="{281B7880-6BDF-4DE8-8320-5D77F6C4355C}">
      <dgm:prSet/>
      <dgm:spPr/>
      <dgm:t>
        <a:bodyPr/>
        <a:lstStyle/>
        <a:p>
          <a:pPr algn="ctr"/>
          <a:r>
            <a:rPr lang="zh-CN" altLang="en-US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性能强大</a:t>
          </a:r>
          <a:endParaRPr lang="zh-CN" altLang="en-US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gm:t>
    </dgm:pt>
    <dgm:pt modelId="{0ABB2AD4-6CAB-4F74-B90A-CBEF786A0A9D}" type="parTrans" cxnId="{F048B566-158D-4EE8-8450-DA6E21752ABF}">
      <dgm:prSet/>
      <dgm:spPr/>
      <dgm:t>
        <a:bodyPr/>
        <a:lstStyle/>
        <a:p>
          <a:endParaRPr lang="zh-CN" altLang="en-US"/>
        </a:p>
      </dgm:t>
    </dgm:pt>
    <dgm:pt modelId="{DFEB5A3D-C50D-42F3-890A-77C6B926434B}" type="sibTrans" cxnId="{F048B566-158D-4EE8-8450-DA6E21752ABF}">
      <dgm:prSet/>
      <dgm:spPr/>
      <dgm:t>
        <a:bodyPr/>
        <a:lstStyle/>
        <a:p>
          <a:endParaRPr lang="zh-CN" altLang="en-US"/>
        </a:p>
      </dgm:t>
    </dgm:pt>
    <dgm:pt modelId="{172A899A-F680-4C01-A84E-CC987F412F79}" type="pres">
      <dgm:prSet presAssocID="{0AE6EAA5-8AD7-4896-903E-E5F09851A5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DAF87DA-B69B-4841-8DFE-E6C481331F88}" type="pres">
      <dgm:prSet presAssocID="{0AE6EAA5-8AD7-4896-903E-E5F09851A5F8}" presName="Name1" presStyleCnt="0"/>
      <dgm:spPr/>
    </dgm:pt>
    <dgm:pt modelId="{D4C47A8A-0690-46F7-AC07-EA688671B5A1}" type="pres">
      <dgm:prSet presAssocID="{0AE6EAA5-8AD7-4896-903E-E5F09851A5F8}" presName="cycle" presStyleCnt="0"/>
      <dgm:spPr/>
    </dgm:pt>
    <dgm:pt modelId="{1386035C-F069-4538-AF83-3D306D13E93B}" type="pres">
      <dgm:prSet presAssocID="{0AE6EAA5-8AD7-4896-903E-E5F09851A5F8}" presName="srcNode" presStyleLbl="node1" presStyleIdx="0" presStyleCnt="3"/>
      <dgm:spPr/>
    </dgm:pt>
    <dgm:pt modelId="{8FB5CB3A-335E-4C92-A6EF-01E570A06903}" type="pres">
      <dgm:prSet presAssocID="{0AE6EAA5-8AD7-4896-903E-E5F09851A5F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BA97255-F730-432A-815B-B174DB8718BA}" type="pres">
      <dgm:prSet presAssocID="{0AE6EAA5-8AD7-4896-903E-E5F09851A5F8}" presName="extraNode" presStyleLbl="node1" presStyleIdx="0" presStyleCnt="3"/>
      <dgm:spPr/>
    </dgm:pt>
    <dgm:pt modelId="{3730A6A4-18B5-4FFD-BEA5-450C337C697A}" type="pres">
      <dgm:prSet presAssocID="{0AE6EAA5-8AD7-4896-903E-E5F09851A5F8}" presName="dstNode" presStyleLbl="node1" presStyleIdx="0" presStyleCnt="3"/>
      <dgm:spPr/>
    </dgm:pt>
    <dgm:pt modelId="{3C665F5B-19B7-4F81-ABC1-790C9EB758A3}" type="pres">
      <dgm:prSet presAssocID="{DD2DA0B1-C3C9-4782-AEDE-C1BB1F58E804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58B437-504A-44D2-BCE3-64578CC99DF4}" type="pres">
      <dgm:prSet presAssocID="{DD2DA0B1-C3C9-4782-AEDE-C1BB1F58E804}" presName="accent_1" presStyleCnt="0"/>
      <dgm:spPr/>
    </dgm:pt>
    <dgm:pt modelId="{616E2A37-81C6-4719-93B1-3DCD45244F65}" type="pres">
      <dgm:prSet presAssocID="{DD2DA0B1-C3C9-4782-AEDE-C1BB1F58E804}" presName="accentRepeatNode" presStyleLbl="solidFgAcc1" presStyleIdx="0" presStyleCnt="3"/>
      <dgm:spPr/>
    </dgm:pt>
    <dgm:pt modelId="{B2D69001-4B46-4C34-982D-A77A8889BEEC}" type="pres">
      <dgm:prSet presAssocID="{62ED028A-BF80-4D07-B674-75D69BF0170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A3967F-5783-4A0A-93F0-0A40D0E3F9EF}" type="pres">
      <dgm:prSet presAssocID="{62ED028A-BF80-4D07-B674-75D69BF0170D}" presName="accent_2" presStyleCnt="0"/>
      <dgm:spPr/>
    </dgm:pt>
    <dgm:pt modelId="{06EBAAEF-1287-4432-B040-4925BD49CF15}" type="pres">
      <dgm:prSet presAssocID="{62ED028A-BF80-4D07-B674-75D69BF0170D}" presName="accentRepeatNode" presStyleLbl="solidFgAcc1" presStyleIdx="1" presStyleCnt="3"/>
      <dgm:spPr/>
    </dgm:pt>
    <dgm:pt modelId="{BBF87091-B18D-4B87-8710-3C52D1BC1244}" type="pres">
      <dgm:prSet presAssocID="{281B7880-6BDF-4DE8-8320-5D77F6C4355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F71E5F-9F81-4678-ABE3-DF3F9DAAD013}" type="pres">
      <dgm:prSet presAssocID="{281B7880-6BDF-4DE8-8320-5D77F6C4355C}" presName="accent_3" presStyleCnt="0"/>
      <dgm:spPr/>
    </dgm:pt>
    <dgm:pt modelId="{891E7D9A-C36E-49C4-9EA6-AC8239DE6A36}" type="pres">
      <dgm:prSet presAssocID="{281B7880-6BDF-4DE8-8320-5D77F6C4355C}" presName="accentRepeatNode" presStyleLbl="solidFgAcc1" presStyleIdx="2" presStyleCnt="3"/>
      <dgm:spPr/>
    </dgm:pt>
  </dgm:ptLst>
  <dgm:cxnLst>
    <dgm:cxn modelId="{F048B566-158D-4EE8-8450-DA6E21752ABF}" srcId="{0AE6EAA5-8AD7-4896-903E-E5F09851A5F8}" destId="{281B7880-6BDF-4DE8-8320-5D77F6C4355C}" srcOrd="2" destOrd="0" parTransId="{0ABB2AD4-6CAB-4F74-B90A-CBEF786A0A9D}" sibTransId="{DFEB5A3D-C50D-42F3-890A-77C6B926434B}"/>
    <dgm:cxn modelId="{CAA71587-91E5-4BAE-8303-511708761ECA}" type="presOf" srcId="{870C1FED-A8D7-4F04-8FB6-9FE61394121C}" destId="{8FB5CB3A-335E-4C92-A6EF-01E570A06903}" srcOrd="0" destOrd="0" presId="urn:microsoft.com/office/officeart/2008/layout/VerticalCurvedList"/>
    <dgm:cxn modelId="{4CD8D5DE-D79F-407A-BB2A-D95E6ECE172B}" type="presOf" srcId="{0AE6EAA5-8AD7-4896-903E-E5F09851A5F8}" destId="{172A899A-F680-4C01-A84E-CC987F412F79}" srcOrd="0" destOrd="0" presId="urn:microsoft.com/office/officeart/2008/layout/VerticalCurvedList"/>
    <dgm:cxn modelId="{644C8DC1-3CBE-4DA9-9871-16F758A37B24}" type="presOf" srcId="{DD2DA0B1-C3C9-4782-AEDE-C1BB1F58E804}" destId="{3C665F5B-19B7-4F81-ABC1-790C9EB758A3}" srcOrd="0" destOrd="0" presId="urn:microsoft.com/office/officeart/2008/layout/VerticalCurvedList"/>
    <dgm:cxn modelId="{46822CE7-6C30-4819-BCA5-A21A8517BDB9}" srcId="{0AE6EAA5-8AD7-4896-903E-E5F09851A5F8}" destId="{DD2DA0B1-C3C9-4782-AEDE-C1BB1F58E804}" srcOrd="0" destOrd="0" parTransId="{56F96468-4D07-48DD-BFFC-A579448D801A}" sibTransId="{870C1FED-A8D7-4F04-8FB6-9FE61394121C}"/>
    <dgm:cxn modelId="{CFB5737B-CF76-43A3-9A6D-F31A191C6027}" type="presOf" srcId="{62ED028A-BF80-4D07-B674-75D69BF0170D}" destId="{B2D69001-4B46-4C34-982D-A77A8889BEEC}" srcOrd="0" destOrd="0" presId="urn:microsoft.com/office/officeart/2008/layout/VerticalCurvedList"/>
    <dgm:cxn modelId="{56D400B4-6B67-4F6C-AA41-8059288827B9}" srcId="{0AE6EAA5-8AD7-4896-903E-E5F09851A5F8}" destId="{62ED028A-BF80-4D07-B674-75D69BF0170D}" srcOrd="1" destOrd="0" parTransId="{026A2777-B592-47CD-8659-187CA5D63057}" sibTransId="{60ACD1C9-06F3-49F4-BCDD-188F691AC7E0}"/>
    <dgm:cxn modelId="{C3D045AF-B556-4FDB-A1C6-CF7F2D2425A1}" type="presOf" srcId="{281B7880-6BDF-4DE8-8320-5D77F6C4355C}" destId="{BBF87091-B18D-4B87-8710-3C52D1BC1244}" srcOrd="0" destOrd="0" presId="urn:microsoft.com/office/officeart/2008/layout/VerticalCurvedList"/>
    <dgm:cxn modelId="{ECBC0DE6-3EB7-4B5E-BEE4-D9E818E1849F}" type="presParOf" srcId="{172A899A-F680-4C01-A84E-CC987F412F79}" destId="{2DAF87DA-B69B-4841-8DFE-E6C481331F88}" srcOrd="0" destOrd="0" presId="urn:microsoft.com/office/officeart/2008/layout/VerticalCurvedList"/>
    <dgm:cxn modelId="{81DC2610-77B6-4C01-B389-C1C6B6253581}" type="presParOf" srcId="{2DAF87DA-B69B-4841-8DFE-E6C481331F88}" destId="{D4C47A8A-0690-46F7-AC07-EA688671B5A1}" srcOrd="0" destOrd="0" presId="urn:microsoft.com/office/officeart/2008/layout/VerticalCurvedList"/>
    <dgm:cxn modelId="{8C75AFCA-8E00-469F-B335-694FC315E73D}" type="presParOf" srcId="{D4C47A8A-0690-46F7-AC07-EA688671B5A1}" destId="{1386035C-F069-4538-AF83-3D306D13E93B}" srcOrd="0" destOrd="0" presId="urn:microsoft.com/office/officeart/2008/layout/VerticalCurvedList"/>
    <dgm:cxn modelId="{1D4B0B69-AEAD-4985-B10C-D34951B0E859}" type="presParOf" srcId="{D4C47A8A-0690-46F7-AC07-EA688671B5A1}" destId="{8FB5CB3A-335E-4C92-A6EF-01E570A06903}" srcOrd="1" destOrd="0" presId="urn:microsoft.com/office/officeart/2008/layout/VerticalCurvedList"/>
    <dgm:cxn modelId="{BD9E60B9-590A-4948-98AC-49F30C9EFA38}" type="presParOf" srcId="{D4C47A8A-0690-46F7-AC07-EA688671B5A1}" destId="{2BA97255-F730-432A-815B-B174DB8718BA}" srcOrd="2" destOrd="0" presId="urn:microsoft.com/office/officeart/2008/layout/VerticalCurvedList"/>
    <dgm:cxn modelId="{4F1354AE-CB2E-4AB6-ACFC-BD1D71D16A24}" type="presParOf" srcId="{D4C47A8A-0690-46F7-AC07-EA688671B5A1}" destId="{3730A6A4-18B5-4FFD-BEA5-450C337C697A}" srcOrd="3" destOrd="0" presId="urn:microsoft.com/office/officeart/2008/layout/VerticalCurvedList"/>
    <dgm:cxn modelId="{678C0B73-F034-4F35-9B10-8CCAF0AC45FA}" type="presParOf" srcId="{2DAF87DA-B69B-4841-8DFE-E6C481331F88}" destId="{3C665F5B-19B7-4F81-ABC1-790C9EB758A3}" srcOrd="1" destOrd="0" presId="urn:microsoft.com/office/officeart/2008/layout/VerticalCurvedList"/>
    <dgm:cxn modelId="{27FD306D-0B11-48F5-9EF0-DB0FFCC3546C}" type="presParOf" srcId="{2DAF87DA-B69B-4841-8DFE-E6C481331F88}" destId="{AE58B437-504A-44D2-BCE3-64578CC99DF4}" srcOrd="2" destOrd="0" presId="urn:microsoft.com/office/officeart/2008/layout/VerticalCurvedList"/>
    <dgm:cxn modelId="{FE9D2176-901E-457C-8887-F6BD92C2DCCA}" type="presParOf" srcId="{AE58B437-504A-44D2-BCE3-64578CC99DF4}" destId="{616E2A37-81C6-4719-93B1-3DCD45244F65}" srcOrd="0" destOrd="0" presId="urn:microsoft.com/office/officeart/2008/layout/VerticalCurvedList"/>
    <dgm:cxn modelId="{B0A1CD2A-04F6-41C8-AC97-EC43F971AA2B}" type="presParOf" srcId="{2DAF87DA-B69B-4841-8DFE-E6C481331F88}" destId="{B2D69001-4B46-4C34-982D-A77A8889BEEC}" srcOrd="3" destOrd="0" presId="urn:microsoft.com/office/officeart/2008/layout/VerticalCurvedList"/>
    <dgm:cxn modelId="{2F9F6F51-08DD-434B-A739-A72F5F97D2DC}" type="presParOf" srcId="{2DAF87DA-B69B-4841-8DFE-E6C481331F88}" destId="{EBA3967F-5783-4A0A-93F0-0A40D0E3F9EF}" srcOrd="4" destOrd="0" presId="urn:microsoft.com/office/officeart/2008/layout/VerticalCurvedList"/>
    <dgm:cxn modelId="{8320C382-6B3D-4902-AC64-AADF55D479A4}" type="presParOf" srcId="{EBA3967F-5783-4A0A-93F0-0A40D0E3F9EF}" destId="{06EBAAEF-1287-4432-B040-4925BD49CF15}" srcOrd="0" destOrd="0" presId="urn:microsoft.com/office/officeart/2008/layout/VerticalCurvedList"/>
    <dgm:cxn modelId="{E7DB2054-8C43-4929-9254-0606BE4829B3}" type="presParOf" srcId="{2DAF87DA-B69B-4841-8DFE-E6C481331F88}" destId="{BBF87091-B18D-4B87-8710-3C52D1BC1244}" srcOrd="5" destOrd="0" presId="urn:microsoft.com/office/officeart/2008/layout/VerticalCurvedList"/>
    <dgm:cxn modelId="{1C5731EE-3EE2-46AD-AC87-82E005D6D7C4}" type="presParOf" srcId="{2DAF87DA-B69B-4841-8DFE-E6C481331F88}" destId="{0CF71E5F-9F81-4678-ABE3-DF3F9DAAD013}" srcOrd="6" destOrd="0" presId="urn:microsoft.com/office/officeart/2008/layout/VerticalCurvedList"/>
    <dgm:cxn modelId="{5C5EC49E-75A1-43E6-88E5-DAA701C55D17}" type="presParOf" srcId="{0CF71E5F-9F81-4678-ABE3-DF3F9DAAD013}" destId="{891E7D9A-C36E-49C4-9EA6-AC8239DE6A3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CB3A-335E-4C92-A6EF-01E570A06903}">
      <dsp:nvSpPr>
        <dsp:cNvPr id="0" name=""/>
        <dsp:cNvSpPr/>
      </dsp:nvSpPr>
      <dsp:spPr>
        <a:xfrm>
          <a:off x="-4000846" y="-614181"/>
          <a:ext cx="4767793" cy="4767793"/>
        </a:xfrm>
        <a:prstGeom prst="blockArc">
          <a:avLst>
            <a:gd name="adj1" fmla="val 18900000"/>
            <a:gd name="adj2" fmla="val 2700000"/>
            <a:gd name="adj3" fmla="val 453"/>
          </a:avLst>
        </a:pr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3C73B-80B0-4C50-87FD-2D85948BAF5F}">
      <dsp:nvSpPr>
        <dsp:cNvPr id="0" name=""/>
        <dsp:cNvSpPr/>
      </dsp:nvSpPr>
      <dsp:spPr>
        <a:xfrm>
          <a:off x="401898" y="272111"/>
          <a:ext cx="6163146" cy="54450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0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实物网络互通</a:t>
          </a:r>
          <a:endParaRPr lang="zh-CN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01898" y="272111"/>
        <a:ext cx="6163146" cy="544505"/>
      </dsp:txXfrm>
    </dsp:sp>
    <dsp:sp modelId="{4FE85320-AA01-42CA-BA83-A0FF873B9282}">
      <dsp:nvSpPr>
        <dsp:cNvPr id="0" name=""/>
        <dsp:cNvSpPr/>
      </dsp:nvSpPr>
      <dsp:spPr>
        <a:xfrm>
          <a:off x="61581" y="204048"/>
          <a:ext cx="680632" cy="680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59D42-76E8-4005-9851-47158F036901}">
      <dsp:nvSpPr>
        <dsp:cNvPr id="0" name=""/>
        <dsp:cNvSpPr/>
      </dsp:nvSpPr>
      <dsp:spPr>
        <a:xfrm>
          <a:off x="714075" y="1089011"/>
          <a:ext cx="5850968" cy="54450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0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高效收集数据</a:t>
          </a:r>
          <a:endParaRPr lang="zh-CN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714075" y="1089011"/>
        <a:ext cx="5850968" cy="544505"/>
      </dsp:txXfrm>
    </dsp:sp>
    <dsp:sp modelId="{7B9F76FE-6E04-447D-B553-4073F34D53A8}">
      <dsp:nvSpPr>
        <dsp:cNvPr id="0" name=""/>
        <dsp:cNvSpPr/>
      </dsp:nvSpPr>
      <dsp:spPr>
        <a:xfrm>
          <a:off x="373759" y="1020948"/>
          <a:ext cx="680632" cy="680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6F132-B174-4485-8871-BFE5E30D9428}">
      <dsp:nvSpPr>
        <dsp:cNvPr id="0" name=""/>
        <dsp:cNvSpPr/>
      </dsp:nvSpPr>
      <dsp:spPr>
        <a:xfrm>
          <a:off x="714075" y="1905912"/>
          <a:ext cx="5850968" cy="54450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0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合成大数据</a:t>
          </a:r>
          <a:endParaRPr lang="zh-CN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714075" y="1905912"/>
        <a:ext cx="5850968" cy="544505"/>
      </dsp:txXfrm>
    </dsp:sp>
    <dsp:sp modelId="{011806D2-3824-43A8-A5CF-03475CB2423B}">
      <dsp:nvSpPr>
        <dsp:cNvPr id="0" name=""/>
        <dsp:cNvSpPr/>
      </dsp:nvSpPr>
      <dsp:spPr>
        <a:xfrm>
          <a:off x="373759" y="1837849"/>
          <a:ext cx="680632" cy="680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17C54-A1BB-403A-99ED-251B60F48A94}">
      <dsp:nvSpPr>
        <dsp:cNvPr id="0" name=""/>
        <dsp:cNvSpPr/>
      </dsp:nvSpPr>
      <dsp:spPr>
        <a:xfrm>
          <a:off x="401898" y="2722812"/>
          <a:ext cx="6163146" cy="54450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20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运输、医疗、生活领域</a:t>
          </a:r>
          <a:endParaRPr lang="zh-CN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01898" y="2722812"/>
        <a:ext cx="6163146" cy="544505"/>
      </dsp:txXfrm>
    </dsp:sp>
    <dsp:sp modelId="{B94A0082-1BBA-40E7-97E2-FF5DCC044E9A}">
      <dsp:nvSpPr>
        <dsp:cNvPr id="0" name=""/>
        <dsp:cNvSpPr/>
      </dsp:nvSpPr>
      <dsp:spPr>
        <a:xfrm>
          <a:off x="61581" y="2654749"/>
          <a:ext cx="680632" cy="680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D41D0-E099-43ED-AA09-4BEC0A780EFB}">
      <dsp:nvSpPr>
        <dsp:cNvPr id="0" name=""/>
        <dsp:cNvSpPr/>
      </dsp:nvSpPr>
      <dsp:spPr>
        <a:xfrm rot="5400000">
          <a:off x="-346511" y="346511"/>
          <a:ext cx="2310075" cy="1617052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物联网</a:t>
          </a:r>
          <a:r>
            <a:rPr lang="en-US" altLang="zh-CN" sz="3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sz="3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-5400000">
        <a:off x="1" y="808525"/>
        <a:ext cx="1617052" cy="693023"/>
      </dsp:txXfrm>
    </dsp:sp>
    <dsp:sp modelId="{1288ABBB-9376-4993-9883-3994B7F7109E}">
      <dsp:nvSpPr>
        <dsp:cNvPr id="0" name=""/>
        <dsp:cNvSpPr/>
      </dsp:nvSpPr>
      <dsp:spPr>
        <a:xfrm rot="5400000">
          <a:off x="3545607" y="-1928555"/>
          <a:ext cx="1501548" cy="53586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7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终端使用可变存储空间</a:t>
          </a:r>
          <a:endParaRPr lang="zh-CN" sz="37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-5400000">
        <a:off x="1617052" y="73300"/>
        <a:ext cx="5285359" cy="1354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D41D0-E099-43ED-AA09-4BEC0A780EFB}">
      <dsp:nvSpPr>
        <dsp:cNvPr id="0" name=""/>
        <dsp:cNvSpPr/>
      </dsp:nvSpPr>
      <dsp:spPr>
        <a:xfrm rot="5400000">
          <a:off x="-346511" y="346511"/>
          <a:ext cx="2310075" cy="1617052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物联网</a:t>
          </a:r>
          <a:r>
            <a:rPr lang="en-US" altLang="zh-CN" sz="3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sz="3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-5400000">
        <a:off x="1" y="808525"/>
        <a:ext cx="1617052" cy="693023"/>
      </dsp:txXfrm>
    </dsp:sp>
    <dsp:sp modelId="{1288ABBB-9376-4993-9883-3994B7F7109E}">
      <dsp:nvSpPr>
        <dsp:cNvPr id="0" name=""/>
        <dsp:cNvSpPr/>
      </dsp:nvSpPr>
      <dsp:spPr>
        <a:xfrm rot="5400000">
          <a:off x="3545607" y="-1928555"/>
          <a:ext cx="1501548" cy="53586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7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流式数据得到即刻维护</a:t>
          </a:r>
          <a:endParaRPr lang="zh-CN" sz="37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-5400000">
        <a:off x="1617052" y="73300"/>
        <a:ext cx="5285359" cy="1354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D41D0-E099-43ED-AA09-4BEC0A780EFB}">
      <dsp:nvSpPr>
        <dsp:cNvPr id="0" name=""/>
        <dsp:cNvSpPr/>
      </dsp:nvSpPr>
      <dsp:spPr>
        <a:xfrm rot="5400000">
          <a:off x="-346511" y="346511"/>
          <a:ext cx="2310075" cy="1617052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物联网</a:t>
          </a:r>
          <a:r>
            <a:rPr lang="en-US" altLang="zh-CN" sz="3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sz="3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-5400000">
        <a:off x="1" y="808525"/>
        <a:ext cx="1617052" cy="693023"/>
      </dsp:txXfrm>
    </dsp:sp>
    <dsp:sp modelId="{1288ABBB-9376-4993-9883-3994B7F7109E}">
      <dsp:nvSpPr>
        <dsp:cNvPr id="0" name=""/>
        <dsp:cNvSpPr/>
      </dsp:nvSpPr>
      <dsp:spPr>
        <a:xfrm rot="5400000">
          <a:off x="3545607" y="-1928555"/>
          <a:ext cx="1501548" cy="53586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7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网络异常时可暂存数据</a:t>
          </a:r>
          <a:endParaRPr lang="zh-CN" sz="37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-5400000">
        <a:off x="1617052" y="73300"/>
        <a:ext cx="5285359" cy="1354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9806D-0594-4BCE-B56F-9E56EF022827}">
      <dsp:nvSpPr>
        <dsp:cNvPr id="0" name=""/>
        <dsp:cNvSpPr/>
      </dsp:nvSpPr>
      <dsp:spPr>
        <a:xfrm>
          <a:off x="581446" y="592941"/>
          <a:ext cx="3959305" cy="3959305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5">
            <a:shade val="90000"/>
            <a:hueOff val="-535623"/>
            <a:satOff val="-1150"/>
            <a:lumOff val="315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866F1-AB03-43D6-99BB-9F7206068DF6}">
      <dsp:nvSpPr>
        <dsp:cNvPr id="0" name=""/>
        <dsp:cNvSpPr/>
      </dsp:nvSpPr>
      <dsp:spPr>
        <a:xfrm>
          <a:off x="581446" y="592941"/>
          <a:ext cx="3959305" cy="3959305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5">
            <a:shade val="90000"/>
            <a:hueOff val="-267812"/>
            <a:satOff val="-575"/>
            <a:lumOff val="157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833FE-EE39-4CAA-84A6-D87686A082BB}">
      <dsp:nvSpPr>
        <dsp:cNvPr id="0" name=""/>
        <dsp:cNvSpPr/>
      </dsp:nvSpPr>
      <dsp:spPr>
        <a:xfrm>
          <a:off x="581446" y="592941"/>
          <a:ext cx="3959305" cy="3959305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3B68D-8536-4876-B98D-0EB0E3D01DC6}">
      <dsp:nvSpPr>
        <dsp:cNvPr id="0" name=""/>
        <dsp:cNvSpPr/>
      </dsp:nvSpPr>
      <dsp:spPr>
        <a:xfrm>
          <a:off x="1650708" y="1662203"/>
          <a:ext cx="1820781" cy="1820781"/>
        </a:xfrm>
        <a:prstGeom prst="ellipse">
          <a:avLst/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3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3</a:t>
          </a:r>
          <a:r>
            <a:rPr lang="zh-CN" altLang="en-US" sz="43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选</a:t>
          </a:r>
          <a:r>
            <a:rPr lang="en-US" altLang="zh-CN" sz="43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2</a:t>
          </a:r>
          <a:endParaRPr lang="zh-CN" sz="43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1917355" y="1928850"/>
        <a:ext cx="1287487" cy="1287487"/>
      </dsp:txXfrm>
    </dsp:sp>
    <dsp:sp modelId="{6F3F602C-8B9E-4FB9-B869-8CF7BAB9CE11}">
      <dsp:nvSpPr>
        <dsp:cNvPr id="0" name=""/>
        <dsp:cNvSpPr/>
      </dsp:nvSpPr>
      <dsp:spPr>
        <a:xfrm>
          <a:off x="1923825" y="1551"/>
          <a:ext cx="1274547" cy="1274547"/>
        </a:xfrm>
        <a:prstGeom prst="ellipse">
          <a:avLst/>
        </a:prstGeom>
        <a:solidFill>
          <a:srgbClr val="DD7734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800" kern="1200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C</a:t>
          </a:r>
          <a:endParaRPr lang="zh-CN" sz="3800" kern="1200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2110478" y="188204"/>
        <a:ext cx="901241" cy="901241"/>
      </dsp:txXfrm>
    </dsp:sp>
    <dsp:sp modelId="{C37BF0A2-3347-43AF-9787-EAE234FE5698}">
      <dsp:nvSpPr>
        <dsp:cNvPr id="0" name=""/>
        <dsp:cNvSpPr/>
      </dsp:nvSpPr>
      <dsp:spPr>
        <a:xfrm>
          <a:off x="3598518" y="2902204"/>
          <a:ext cx="1274547" cy="1274547"/>
        </a:xfrm>
        <a:prstGeom prst="ellipse">
          <a:avLst/>
        </a:prstGeom>
        <a:solidFill>
          <a:srgbClr val="E89D7A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8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A</a:t>
          </a:r>
          <a:endParaRPr lang="zh-CN" sz="38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785171" y="3088857"/>
        <a:ext cx="901241" cy="901241"/>
      </dsp:txXfrm>
    </dsp:sp>
    <dsp:sp modelId="{E4DFEACE-A292-45FD-9671-1150E0C8585F}">
      <dsp:nvSpPr>
        <dsp:cNvPr id="0" name=""/>
        <dsp:cNvSpPr/>
      </dsp:nvSpPr>
      <dsp:spPr>
        <a:xfrm>
          <a:off x="249132" y="2902204"/>
          <a:ext cx="1274547" cy="1274547"/>
        </a:xfrm>
        <a:prstGeom prst="ellipse">
          <a:avLst/>
        </a:prstGeom>
        <a:solidFill>
          <a:srgbClr val="F4CCBF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8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P</a:t>
          </a:r>
          <a:endParaRPr lang="zh-CN" sz="38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35785" y="3088857"/>
        <a:ext cx="901241" cy="90124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F77DD-EF9F-42B6-9DDF-F95C9B24F15A}">
      <dsp:nvSpPr>
        <dsp:cNvPr id="0" name=""/>
        <dsp:cNvSpPr/>
      </dsp:nvSpPr>
      <dsp:spPr>
        <a:xfrm>
          <a:off x="712806" y="921"/>
          <a:ext cx="3696586" cy="221795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MTBF</a:t>
          </a:r>
          <a:endParaRPr lang="zh-CN" sz="65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712806" y="921"/>
        <a:ext cx="3696586" cy="2217952"/>
      </dsp:txXfrm>
    </dsp:sp>
    <dsp:sp modelId="{59939489-2544-4A35-91BC-21746BED9B6B}">
      <dsp:nvSpPr>
        <dsp:cNvPr id="0" name=""/>
        <dsp:cNvSpPr/>
      </dsp:nvSpPr>
      <dsp:spPr>
        <a:xfrm>
          <a:off x="712806" y="2588532"/>
          <a:ext cx="3696586" cy="221795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MTTR</a:t>
          </a:r>
          <a:endParaRPr lang="zh-CN" sz="65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712806" y="2588532"/>
        <a:ext cx="3696586" cy="22179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7B145-35ED-4B76-B151-745ADA598F38}">
      <dsp:nvSpPr>
        <dsp:cNvPr id="0" name=""/>
        <dsp:cNvSpPr/>
      </dsp:nvSpPr>
      <dsp:spPr>
        <a:xfrm rot="10800000">
          <a:off x="1507270" y="387"/>
          <a:ext cx="4868089" cy="1124390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825" tIns="148590" rIns="277368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err="1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Diffie</a:t>
          </a:r>
          <a:r>
            <a:rPr lang="en-US" altLang="zh-CN" sz="3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-Hellman</a:t>
          </a:r>
          <a:endParaRPr lang="zh-CN" sz="3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10800000">
        <a:off x="1788367" y="387"/>
        <a:ext cx="4586992" cy="1124390"/>
      </dsp:txXfrm>
    </dsp:sp>
    <dsp:sp modelId="{C737200F-2CF1-4D79-96A5-83997BD4E4BF}">
      <dsp:nvSpPr>
        <dsp:cNvPr id="0" name=""/>
        <dsp:cNvSpPr/>
      </dsp:nvSpPr>
      <dsp:spPr>
        <a:xfrm>
          <a:off x="945075" y="387"/>
          <a:ext cx="1124390" cy="1124390"/>
        </a:xfrm>
        <a:prstGeom prst="ellipse">
          <a:avLst/>
        </a:prstGeom>
        <a:solidFill>
          <a:schemeClr val="accent5">
            <a:tint val="5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1B4C10-A40D-4210-B060-5229E811C12D}">
      <dsp:nvSpPr>
        <dsp:cNvPr id="0" name=""/>
        <dsp:cNvSpPr/>
      </dsp:nvSpPr>
      <dsp:spPr>
        <a:xfrm rot="10800000">
          <a:off x="1507270" y="1460417"/>
          <a:ext cx="4868089" cy="1124390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825" tIns="148590" rIns="277368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ECDH</a:t>
          </a:r>
          <a:endParaRPr lang="zh-CN" sz="3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10800000">
        <a:off x="1788367" y="1460417"/>
        <a:ext cx="4586992" cy="1124390"/>
      </dsp:txXfrm>
    </dsp:sp>
    <dsp:sp modelId="{90EDC11D-3FB2-48F1-994B-120068FFCE7D}">
      <dsp:nvSpPr>
        <dsp:cNvPr id="0" name=""/>
        <dsp:cNvSpPr/>
      </dsp:nvSpPr>
      <dsp:spPr>
        <a:xfrm>
          <a:off x="945075" y="1460417"/>
          <a:ext cx="1124390" cy="1124390"/>
        </a:xfrm>
        <a:prstGeom prst="ellipse">
          <a:avLst/>
        </a:prstGeom>
        <a:solidFill>
          <a:schemeClr val="accent5">
            <a:tint val="50000"/>
            <a:alpha val="90000"/>
            <a:hueOff val="-37334"/>
            <a:satOff val="-1274"/>
            <a:lumOff val="4722"/>
            <a:alphaOff val="-2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9BFBB-4ACC-4694-9E94-E0FB4D99D5F7}">
      <dsp:nvSpPr>
        <dsp:cNvPr id="0" name=""/>
        <dsp:cNvSpPr/>
      </dsp:nvSpPr>
      <dsp:spPr>
        <a:xfrm rot="10800000">
          <a:off x="1507270" y="2920447"/>
          <a:ext cx="4868089" cy="1124390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825" tIns="148590" rIns="277368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RSA</a:t>
          </a:r>
          <a:endParaRPr lang="zh-CN" sz="3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10800000">
        <a:off x="1788367" y="2920447"/>
        <a:ext cx="4586992" cy="1124390"/>
      </dsp:txXfrm>
    </dsp:sp>
    <dsp:sp modelId="{23157800-3BC3-45F3-A1ED-0E429C876EA5}">
      <dsp:nvSpPr>
        <dsp:cNvPr id="0" name=""/>
        <dsp:cNvSpPr/>
      </dsp:nvSpPr>
      <dsp:spPr>
        <a:xfrm>
          <a:off x="945075" y="2920447"/>
          <a:ext cx="1124390" cy="1124390"/>
        </a:xfrm>
        <a:prstGeom prst="ellipse">
          <a:avLst/>
        </a:prstGeom>
        <a:solidFill>
          <a:schemeClr val="accent5">
            <a:tint val="50000"/>
            <a:alpha val="90000"/>
            <a:hueOff val="-74668"/>
            <a:satOff val="-2549"/>
            <a:lumOff val="9444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7EEDF-04B6-4E6A-995C-6F02AC31BAAB}">
      <dsp:nvSpPr>
        <dsp:cNvPr id="0" name=""/>
        <dsp:cNvSpPr/>
      </dsp:nvSpPr>
      <dsp:spPr>
        <a:xfrm rot="16200000">
          <a:off x="28509" y="1459576"/>
          <a:ext cx="3090681" cy="188873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77800" rIns="160020" bIns="17780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终端设备</a:t>
          </a:r>
          <a:r>
            <a:rPr lang="en-US" altLang="zh-CN" sz="28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RIOT</a:t>
          </a:r>
          <a:endParaRPr lang="zh-CN" sz="28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5400000">
        <a:off x="721700" y="950820"/>
        <a:ext cx="1796517" cy="2906247"/>
      </dsp:txXfrm>
    </dsp:sp>
    <dsp:sp modelId="{508FA294-53F4-4B46-A3BB-B01A47C49C59}">
      <dsp:nvSpPr>
        <dsp:cNvPr id="0" name=""/>
        <dsp:cNvSpPr/>
      </dsp:nvSpPr>
      <dsp:spPr>
        <a:xfrm rot="5400000">
          <a:off x="2003007" y="1459576"/>
          <a:ext cx="3090681" cy="188873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77800" rIns="106680" bIns="17780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中心节点</a:t>
          </a:r>
          <a:r>
            <a:rPr lang="en-US" altLang="zh-CN" sz="28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NAS</a:t>
          </a:r>
          <a:endParaRPr lang="zh-CN" sz="28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-5400000">
        <a:off x="2603981" y="950820"/>
        <a:ext cx="1796517" cy="2906247"/>
      </dsp:txXfrm>
    </dsp:sp>
    <dsp:sp modelId="{300ED10A-A32D-4545-BCFB-B4E6E7F61F75}">
      <dsp:nvSpPr>
        <dsp:cNvPr id="0" name=""/>
        <dsp:cNvSpPr/>
      </dsp:nvSpPr>
      <dsp:spPr>
        <a:xfrm>
          <a:off x="1573657" y="0"/>
          <a:ext cx="1974498" cy="1974402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563B7-707B-4E75-87D4-C24151483003}">
      <dsp:nvSpPr>
        <dsp:cNvPr id="0" name=""/>
        <dsp:cNvSpPr/>
      </dsp:nvSpPr>
      <dsp:spPr>
        <a:xfrm rot="10800000">
          <a:off x="1573657" y="2833004"/>
          <a:ext cx="1974498" cy="1974402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67409-9C24-40B1-A2F8-B63CB07AADA9}">
      <dsp:nvSpPr>
        <dsp:cNvPr id="0" name=""/>
        <dsp:cNvSpPr/>
      </dsp:nvSpPr>
      <dsp:spPr>
        <a:xfrm>
          <a:off x="1894563" y="1737167"/>
          <a:ext cx="1333072" cy="1333072"/>
        </a:xfrm>
        <a:prstGeom prst="ellipse">
          <a:avLst/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嵌入式文件系统</a:t>
          </a:r>
          <a:endParaRPr lang="zh-CN" sz="1800" kern="120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2089787" y="1932391"/>
        <a:ext cx="942624" cy="942624"/>
      </dsp:txXfrm>
    </dsp:sp>
    <dsp:sp modelId="{14D8438D-3751-4ACA-AC93-F5AD9E3A7499}">
      <dsp:nvSpPr>
        <dsp:cNvPr id="0" name=""/>
        <dsp:cNvSpPr/>
      </dsp:nvSpPr>
      <dsp:spPr>
        <a:xfrm rot="16200000">
          <a:off x="2360776" y="1513421"/>
          <a:ext cx="400646" cy="46845"/>
        </a:xfrm>
        <a:custGeom>
          <a:avLst/>
          <a:gdLst/>
          <a:ahLst/>
          <a:cxnLst/>
          <a:rect l="0" t="0" r="0" b="0"/>
          <a:pathLst>
            <a:path>
              <a:moveTo>
                <a:pt x="0" y="23422"/>
              </a:moveTo>
              <a:lnTo>
                <a:pt x="400646" y="23422"/>
              </a:lnTo>
            </a:path>
          </a:pathLst>
        </a:cu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51083" y="1526828"/>
        <a:ext cx="20032" cy="20032"/>
      </dsp:txXfrm>
    </dsp:sp>
    <dsp:sp modelId="{4C087AFD-36FC-45B5-A09F-1940FDCD1BB9}">
      <dsp:nvSpPr>
        <dsp:cNvPr id="0" name=""/>
        <dsp:cNvSpPr/>
      </dsp:nvSpPr>
      <dsp:spPr>
        <a:xfrm>
          <a:off x="1894563" y="3448"/>
          <a:ext cx="1333072" cy="133307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可靠</a:t>
          </a:r>
          <a:endParaRPr lang="zh-CN" sz="2100" kern="120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2089787" y="198672"/>
        <a:ext cx="942624" cy="942624"/>
      </dsp:txXfrm>
    </dsp:sp>
    <dsp:sp modelId="{4C743C79-ABF6-4B8D-8823-BF276F971F6E}">
      <dsp:nvSpPr>
        <dsp:cNvPr id="0" name=""/>
        <dsp:cNvSpPr/>
      </dsp:nvSpPr>
      <dsp:spPr>
        <a:xfrm rot="19800000">
          <a:off x="3111498" y="1946851"/>
          <a:ext cx="400646" cy="46845"/>
        </a:xfrm>
        <a:custGeom>
          <a:avLst/>
          <a:gdLst/>
          <a:ahLst/>
          <a:cxnLst/>
          <a:rect l="0" t="0" r="0" b="0"/>
          <a:pathLst>
            <a:path>
              <a:moveTo>
                <a:pt x="0" y="23422"/>
              </a:moveTo>
              <a:lnTo>
                <a:pt x="400646" y="23422"/>
              </a:lnTo>
            </a:path>
          </a:pathLst>
        </a:cu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301805" y="1960257"/>
        <a:ext cx="20032" cy="20032"/>
      </dsp:txXfrm>
    </dsp:sp>
    <dsp:sp modelId="{5F7C012C-F5D9-4E5A-836C-2C7DE01666DD}">
      <dsp:nvSpPr>
        <dsp:cNvPr id="0" name=""/>
        <dsp:cNvSpPr/>
      </dsp:nvSpPr>
      <dsp:spPr>
        <a:xfrm>
          <a:off x="3396007" y="870308"/>
          <a:ext cx="1333072" cy="133307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8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低资源消耗</a:t>
          </a:r>
          <a:endParaRPr lang="zh-CN" sz="21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591231" y="1065532"/>
        <a:ext cx="942624" cy="942624"/>
      </dsp:txXfrm>
    </dsp:sp>
    <dsp:sp modelId="{E752E2EC-9305-4252-80FB-AC995FCB18B3}">
      <dsp:nvSpPr>
        <dsp:cNvPr id="0" name=""/>
        <dsp:cNvSpPr/>
      </dsp:nvSpPr>
      <dsp:spPr>
        <a:xfrm rot="1800000">
          <a:off x="3111498" y="2813710"/>
          <a:ext cx="400646" cy="46845"/>
        </a:xfrm>
        <a:custGeom>
          <a:avLst/>
          <a:gdLst/>
          <a:ahLst/>
          <a:cxnLst/>
          <a:rect l="0" t="0" r="0" b="0"/>
          <a:pathLst>
            <a:path>
              <a:moveTo>
                <a:pt x="0" y="23422"/>
              </a:moveTo>
              <a:lnTo>
                <a:pt x="400646" y="23422"/>
              </a:lnTo>
            </a:path>
          </a:pathLst>
        </a:cu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301805" y="2827116"/>
        <a:ext cx="20032" cy="20032"/>
      </dsp:txXfrm>
    </dsp:sp>
    <dsp:sp modelId="{AE81450C-D9ED-409A-8771-7DCD82E29152}">
      <dsp:nvSpPr>
        <dsp:cNvPr id="0" name=""/>
        <dsp:cNvSpPr/>
      </dsp:nvSpPr>
      <dsp:spPr>
        <a:xfrm>
          <a:off x="3396007" y="2604026"/>
          <a:ext cx="1333072" cy="133307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16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存储可扩展</a:t>
          </a:r>
          <a:endParaRPr lang="zh-CN" sz="2100" kern="120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591231" y="2799250"/>
        <a:ext cx="942624" cy="942624"/>
      </dsp:txXfrm>
    </dsp:sp>
    <dsp:sp modelId="{AD23F1B2-BC34-4119-9649-DA72922BA47C}">
      <dsp:nvSpPr>
        <dsp:cNvPr id="0" name=""/>
        <dsp:cNvSpPr/>
      </dsp:nvSpPr>
      <dsp:spPr>
        <a:xfrm rot="5400000">
          <a:off x="2360776" y="3247139"/>
          <a:ext cx="400646" cy="46845"/>
        </a:xfrm>
        <a:custGeom>
          <a:avLst/>
          <a:gdLst/>
          <a:ahLst/>
          <a:cxnLst/>
          <a:rect l="0" t="0" r="0" b="0"/>
          <a:pathLst>
            <a:path>
              <a:moveTo>
                <a:pt x="0" y="23422"/>
              </a:moveTo>
              <a:lnTo>
                <a:pt x="400646" y="23422"/>
              </a:lnTo>
            </a:path>
          </a:pathLst>
        </a:cu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51083" y="3260546"/>
        <a:ext cx="20032" cy="20032"/>
      </dsp:txXfrm>
    </dsp:sp>
    <dsp:sp modelId="{637A7943-D64B-4FFB-A46D-A8E7FE759C14}">
      <dsp:nvSpPr>
        <dsp:cNvPr id="0" name=""/>
        <dsp:cNvSpPr/>
      </dsp:nvSpPr>
      <dsp:spPr>
        <a:xfrm>
          <a:off x="1894563" y="3470885"/>
          <a:ext cx="1333072" cy="133307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24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功能可扩展</a:t>
          </a:r>
          <a:endParaRPr lang="zh-CN" sz="2100" kern="120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2089787" y="3666109"/>
        <a:ext cx="942624" cy="942624"/>
      </dsp:txXfrm>
    </dsp:sp>
    <dsp:sp modelId="{00AABB90-F5FE-4FE6-8C90-CD094942A137}">
      <dsp:nvSpPr>
        <dsp:cNvPr id="0" name=""/>
        <dsp:cNvSpPr/>
      </dsp:nvSpPr>
      <dsp:spPr>
        <a:xfrm rot="9000000">
          <a:off x="1610054" y="2813710"/>
          <a:ext cx="400646" cy="46845"/>
        </a:xfrm>
        <a:custGeom>
          <a:avLst/>
          <a:gdLst/>
          <a:ahLst/>
          <a:cxnLst/>
          <a:rect l="0" t="0" r="0" b="0"/>
          <a:pathLst>
            <a:path>
              <a:moveTo>
                <a:pt x="0" y="23422"/>
              </a:moveTo>
              <a:lnTo>
                <a:pt x="400646" y="23422"/>
              </a:lnTo>
            </a:path>
          </a:pathLst>
        </a:cu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800361" y="2827116"/>
        <a:ext cx="20032" cy="20032"/>
      </dsp:txXfrm>
    </dsp:sp>
    <dsp:sp modelId="{F8AEB1FF-95C7-482E-A42B-1A38191D8323}">
      <dsp:nvSpPr>
        <dsp:cNvPr id="0" name=""/>
        <dsp:cNvSpPr/>
      </dsp:nvSpPr>
      <dsp:spPr>
        <a:xfrm>
          <a:off x="393119" y="2604026"/>
          <a:ext cx="1333072" cy="133307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32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对流数据优化</a:t>
          </a:r>
          <a:endParaRPr lang="zh-CN" sz="2100" kern="120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88343" y="2799250"/>
        <a:ext cx="942624" cy="942624"/>
      </dsp:txXfrm>
    </dsp:sp>
    <dsp:sp modelId="{B18E19EF-18DA-4048-87E6-69FEBA41F005}">
      <dsp:nvSpPr>
        <dsp:cNvPr id="0" name=""/>
        <dsp:cNvSpPr/>
      </dsp:nvSpPr>
      <dsp:spPr>
        <a:xfrm rot="12600000">
          <a:off x="1610054" y="1946851"/>
          <a:ext cx="400646" cy="46845"/>
        </a:xfrm>
        <a:custGeom>
          <a:avLst/>
          <a:gdLst/>
          <a:ahLst/>
          <a:cxnLst/>
          <a:rect l="0" t="0" r="0" b="0"/>
          <a:pathLst>
            <a:path>
              <a:moveTo>
                <a:pt x="0" y="23422"/>
              </a:moveTo>
              <a:lnTo>
                <a:pt x="400646" y="23422"/>
              </a:lnTo>
            </a:path>
          </a:pathLst>
        </a:cu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1800361" y="1960257"/>
        <a:ext cx="20032" cy="20032"/>
      </dsp:txXfrm>
    </dsp:sp>
    <dsp:sp modelId="{9E7DCF8B-08FA-4161-9DEF-2AFA780BF9DF}">
      <dsp:nvSpPr>
        <dsp:cNvPr id="0" name=""/>
        <dsp:cNvSpPr/>
      </dsp:nvSpPr>
      <dsp:spPr>
        <a:xfrm>
          <a:off x="393119" y="870308"/>
          <a:ext cx="1333072" cy="133307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网络集成</a:t>
          </a:r>
          <a:endParaRPr lang="zh-CN" sz="2100" kern="120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88343" y="1065532"/>
        <a:ext cx="942624" cy="9426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76A51-A0DD-42AC-976C-64CF90E0B5ED}">
      <dsp:nvSpPr>
        <dsp:cNvPr id="0" name=""/>
        <dsp:cNvSpPr/>
      </dsp:nvSpPr>
      <dsp:spPr>
        <a:xfrm>
          <a:off x="656967" y="0"/>
          <a:ext cx="7445632" cy="4669939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13B98-BC73-49B3-B926-31AC5E4DD869}">
      <dsp:nvSpPr>
        <dsp:cNvPr id="0" name=""/>
        <dsp:cNvSpPr/>
      </dsp:nvSpPr>
      <dsp:spPr>
        <a:xfrm>
          <a:off x="284001" y="1400981"/>
          <a:ext cx="2627870" cy="1867975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提供标准</a:t>
          </a:r>
          <a:r>
            <a:rPr lang="en-US" altLang="zh-CN" sz="34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API</a:t>
          </a:r>
          <a:endParaRPr lang="zh-CN" altLang="en-US" sz="34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75188" y="1492168"/>
        <a:ext cx="2445496" cy="1685601"/>
      </dsp:txXfrm>
    </dsp:sp>
    <dsp:sp modelId="{3D451FBC-FB7D-4605-BF1C-80E5DA8467CB}">
      <dsp:nvSpPr>
        <dsp:cNvPr id="0" name=""/>
        <dsp:cNvSpPr/>
      </dsp:nvSpPr>
      <dsp:spPr>
        <a:xfrm>
          <a:off x="3065848" y="1400981"/>
          <a:ext cx="2627870" cy="1867975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物联网设备与中心连接</a:t>
          </a:r>
          <a:endParaRPr lang="zh-CN" altLang="en-US" sz="34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157035" y="1492168"/>
        <a:ext cx="2445496" cy="1685601"/>
      </dsp:txXfrm>
    </dsp:sp>
    <dsp:sp modelId="{633EEF7B-5B94-47C5-9D92-840DC69823DB}">
      <dsp:nvSpPr>
        <dsp:cNvPr id="0" name=""/>
        <dsp:cNvSpPr/>
      </dsp:nvSpPr>
      <dsp:spPr>
        <a:xfrm>
          <a:off x="5847695" y="1400981"/>
          <a:ext cx="2627870" cy="1867975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形成物联网系统</a:t>
          </a:r>
          <a:endParaRPr lang="zh-CN" altLang="en-US" sz="34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938882" y="1492168"/>
        <a:ext cx="2445496" cy="16856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BB71B-3EA8-478B-B4F7-5201BEB65CAF}">
      <dsp:nvSpPr>
        <dsp:cNvPr id="0" name=""/>
        <dsp:cNvSpPr/>
      </dsp:nvSpPr>
      <dsp:spPr>
        <a:xfrm>
          <a:off x="1758700" y="660372"/>
          <a:ext cx="4767502" cy="2563799"/>
        </a:xfrm>
        <a:prstGeom prst="round2DiagRect">
          <a:avLst>
            <a:gd name="adj1" fmla="val 0"/>
            <a:gd name="adj2" fmla="val 1667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8559D-AA3B-4BE4-BDDD-89E996B44821}">
      <dsp:nvSpPr>
        <dsp:cNvPr id="0" name=""/>
        <dsp:cNvSpPr/>
      </dsp:nvSpPr>
      <dsp:spPr>
        <a:xfrm>
          <a:off x="4142451" y="932290"/>
          <a:ext cx="635" cy="2019963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9FD62-C46A-42D7-9C64-BAF24064A0E7}">
      <dsp:nvSpPr>
        <dsp:cNvPr id="0" name=""/>
        <dsp:cNvSpPr/>
      </dsp:nvSpPr>
      <dsp:spPr>
        <a:xfrm>
          <a:off x="1917617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轻量文件系统</a:t>
          </a:r>
          <a:endParaRPr lang="zh-CN" sz="2400" kern="1200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减少内存消耗</a:t>
          </a:r>
          <a:endParaRPr lang="zh-CN" sz="24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1917617" y="854599"/>
        <a:ext cx="2065917" cy="2175345"/>
      </dsp:txXfrm>
    </dsp:sp>
    <dsp:sp modelId="{74547075-3608-4D6B-BA1E-20F5679A2663}">
      <dsp:nvSpPr>
        <dsp:cNvPr id="0" name=""/>
        <dsp:cNvSpPr/>
      </dsp:nvSpPr>
      <dsp:spPr>
        <a:xfrm>
          <a:off x="4301368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内存消耗较大</a:t>
          </a:r>
          <a:endParaRPr lang="zh-CN" sz="24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301368" y="854599"/>
        <a:ext cx="2065917" cy="2175345"/>
      </dsp:txXfrm>
    </dsp:sp>
    <dsp:sp modelId="{9FCC37A7-D931-4478-BA4D-F69EF55C9BC3}">
      <dsp:nvSpPr>
        <dsp:cNvPr id="0" name=""/>
        <dsp:cNvSpPr/>
      </dsp:nvSpPr>
      <dsp:spPr>
        <a:xfrm rot="16200000">
          <a:off x="-37027" y="1001144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sz="1300" kern="1200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sp:txBody>
      <dsp:txXfrm>
        <a:off x="83062" y="1320554"/>
        <a:ext cx="2556694" cy="395941"/>
      </dsp:txXfrm>
    </dsp:sp>
    <dsp:sp modelId="{C0CE882F-8D35-403C-AE30-894A8D173C4D}">
      <dsp:nvSpPr>
        <dsp:cNvPr id="0" name=""/>
        <dsp:cNvSpPr/>
      </dsp:nvSpPr>
      <dsp:spPr>
        <a:xfrm rot="5400000">
          <a:off x="5525058" y="2088816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-74668"/>
            <a:satOff val="-2549"/>
            <a:lumOff val="94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sz="13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645147" y="2168048"/>
        <a:ext cx="2556694" cy="395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7BF3C-6317-4F2E-8B98-88337A959C8F}">
      <dsp:nvSpPr>
        <dsp:cNvPr id="0" name=""/>
        <dsp:cNvSpPr/>
      </dsp:nvSpPr>
      <dsp:spPr>
        <a:xfrm rot="10800000">
          <a:off x="1288118" y="1277"/>
          <a:ext cx="4396944" cy="722471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590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生态不成熟</a:t>
          </a:r>
          <a:endParaRPr lang="zh-CN" sz="25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10800000">
        <a:off x="1468736" y="1277"/>
        <a:ext cx="4216326" cy="722471"/>
      </dsp:txXfrm>
    </dsp:sp>
    <dsp:sp modelId="{F3F61323-E35F-4BB2-9F9B-580FE5CEA89C}">
      <dsp:nvSpPr>
        <dsp:cNvPr id="0" name=""/>
        <dsp:cNvSpPr/>
      </dsp:nvSpPr>
      <dsp:spPr>
        <a:xfrm>
          <a:off x="926883" y="1277"/>
          <a:ext cx="722471" cy="7224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7F946-65D0-49EB-993F-B1CD0C711320}">
      <dsp:nvSpPr>
        <dsp:cNvPr id="0" name=""/>
        <dsp:cNvSpPr/>
      </dsp:nvSpPr>
      <dsp:spPr>
        <a:xfrm rot="10800000">
          <a:off x="1288118" y="939412"/>
          <a:ext cx="4396944" cy="722471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590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基础结构不完善</a:t>
          </a:r>
          <a:endParaRPr lang="zh-CN" sz="25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10800000">
        <a:off x="1468736" y="939412"/>
        <a:ext cx="4216326" cy="722471"/>
      </dsp:txXfrm>
    </dsp:sp>
    <dsp:sp modelId="{A830D728-3445-4B6B-9936-80CDC3BC949B}">
      <dsp:nvSpPr>
        <dsp:cNvPr id="0" name=""/>
        <dsp:cNvSpPr/>
      </dsp:nvSpPr>
      <dsp:spPr>
        <a:xfrm>
          <a:off x="926883" y="939412"/>
          <a:ext cx="722471" cy="7224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D4BF1-B16E-4903-BB5D-98048F2EB096}">
      <dsp:nvSpPr>
        <dsp:cNvPr id="0" name=""/>
        <dsp:cNvSpPr/>
      </dsp:nvSpPr>
      <dsp:spPr>
        <a:xfrm rot="10800000">
          <a:off x="1288118" y="1877546"/>
          <a:ext cx="4396944" cy="722471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590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不同厂商设备难协作</a:t>
          </a:r>
          <a:endParaRPr lang="zh-CN" sz="25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10800000">
        <a:off x="1468736" y="1877546"/>
        <a:ext cx="4216326" cy="722471"/>
      </dsp:txXfrm>
    </dsp:sp>
    <dsp:sp modelId="{623DE411-8834-4316-B3E5-A1AF2B8BBDDB}">
      <dsp:nvSpPr>
        <dsp:cNvPr id="0" name=""/>
        <dsp:cNvSpPr/>
      </dsp:nvSpPr>
      <dsp:spPr>
        <a:xfrm>
          <a:off x="926883" y="1877546"/>
          <a:ext cx="722471" cy="7224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76ACE-88A2-4077-BA1D-062E73A7BB5D}">
      <dsp:nvSpPr>
        <dsp:cNvPr id="0" name=""/>
        <dsp:cNvSpPr/>
      </dsp:nvSpPr>
      <dsp:spPr>
        <a:xfrm rot="10800000">
          <a:off x="1288118" y="2815680"/>
          <a:ext cx="4396944" cy="722471"/>
        </a:xfrm>
        <a:prstGeom prst="homePlate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590" tIns="95250" rIns="17780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隐私安全无保障</a:t>
          </a:r>
          <a:endParaRPr lang="zh-CN" sz="25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 rot="10800000">
        <a:off x="1468736" y="2815680"/>
        <a:ext cx="4216326" cy="722471"/>
      </dsp:txXfrm>
    </dsp:sp>
    <dsp:sp modelId="{65C560CD-FB7E-4D27-A730-3B30A2FF8671}">
      <dsp:nvSpPr>
        <dsp:cNvPr id="0" name=""/>
        <dsp:cNvSpPr/>
      </dsp:nvSpPr>
      <dsp:spPr>
        <a:xfrm>
          <a:off x="926883" y="2815680"/>
          <a:ext cx="722471" cy="7224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8FBD7-58B4-4FF7-A0EE-536C2DF5F2C3}">
      <dsp:nvSpPr>
        <dsp:cNvPr id="0" name=""/>
        <dsp:cNvSpPr/>
      </dsp:nvSpPr>
      <dsp:spPr>
        <a:xfrm>
          <a:off x="0" y="0"/>
          <a:ext cx="4762530" cy="646331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内存</a:t>
          </a:r>
          <a:r>
            <a:rPr lang="zh-CN" altLang="en-US" sz="2000" kern="1200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小</a:t>
          </a:r>
          <a:endParaRPr lang="zh-CN" sz="2000" kern="1200" dirty="0">
            <a:latin typeface="思源黑体 CN Bold" panose="020B0800000000000000" pitchFamily="34" charset="-122"/>
            <a:ea typeface="思源黑体 CN Bold" panose="020B0800000000000000" pitchFamily="34" charset="-122"/>
          </a:endParaRPr>
        </a:p>
      </dsp:txBody>
      <dsp:txXfrm>
        <a:off x="18930" y="18930"/>
        <a:ext cx="4724670" cy="60847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BB71B-3EA8-478B-B4F7-5201BEB65CAF}">
      <dsp:nvSpPr>
        <dsp:cNvPr id="0" name=""/>
        <dsp:cNvSpPr/>
      </dsp:nvSpPr>
      <dsp:spPr>
        <a:xfrm>
          <a:off x="1758700" y="660372"/>
          <a:ext cx="4767502" cy="2563799"/>
        </a:xfrm>
        <a:prstGeom prst="round2DiagRect">
          <a:avLst>
            <a:gd name="adj1" fmla="val 0"/>
            <a:gd name="adj2" fmla="val 1667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8559D-AA3B-4BE4-BDDD-89E996B44821}">
      <dsp:nvSpPr>
        <dsp:cNvPr id="0" name=""/>
        <dsp:cNvSpPr/>
      </dsp:nvSpPr>
      <dsp:spPr>
        <a:xfrm>
          <a:off x="4142451" y="932290"/>
          <a:ext cx="635" cy="2019963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9FD62-C46A-42D7-9C64-BAF24064A0E7}">
      <dsp:nvSpPr>
        <dsp:cNvPr id="0" name=""/>
        <dsp:cNvSpPr/>
      </dsp:nvSpPr>
      <dsp:spPr>
        <a:xfrm>
          <a:off x="1917617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为闪存做读写优化</a:t>
          </a:r>
          <a:endParaRPr lang="zh-CN" sz="3500" kern="1200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1917617" y="854599"/>
        <a:ext cx="2065917" cy="2175345"/>
      </dsp:txXfrm>
    </dsp:sp>
    <dsp:sp modelId="{74547075-3608-4D6B-BA1E-20F5679A2663}">
      <dsp:nvSpPr>
        <dsp:cNvPr id="0" name=""/>
        <dsp:cNvSpPr/>
      </dsp:nvSpPr>
      <dsp:spPr>
        <a:xfrm>
          <a:off x="4301368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闪存设备易磨损</a:t>
          </a:r>
          <a:endParaRPr lang="zh-CN" sz="35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301368" y="854599"/>
        <a:ext cx="2065917" cy="2175345"/>
      </dsp:txXfrm>
    </dsp:sp>
    <dsp:sp modelId="{9FCC37A7-D931-4478-BA4D-F69EF55C9BC3}">
      <dsp:nvSpPr>
        <dsp:cNvPr id="0" name=""/>
        <dsp:cNvSpPr/>
      </dsp:nvSpPr>
      <dsp:spPr>
        <a:xfrm rot="16200000">
          <a:off x="-37027" y="1001144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sz="1300" kern="1200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sp:txBody>
      <dsp:txXfrm>
        <a:off x="83062" y="1320554"/>
        <a:ext cx="2556694" cy="395941"/>
      </dsp:txXfrm>
    </dsp:sp>
    <dsp:sp modelId="{C0CE882F-8D35-403C-AE30-894A8D173C4D}">
      <dsp:nvSpPr>
        <dsp:cNvPr id="0" name=""/>
        <dsp:cNvSpPr/>
      </dsp:nvSpPr>
      <dsp:spPr>
        <a:xfrm rot="5400000">
          <a:off x="5525058" y="2088816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-74668"/>
            <a:satOff val="-2549"/>
            <a:lumOff val="94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sz="13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645147" y="2168048"/>
        <a:ext cx="2556694" cy="3959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8FBD7-58B4-4FF7-A0EE-536C2DF5F2C3}">
      <dsp:nvSpPr>
        <dsp:cNvPr id="0" name=""/>
        <dsp:cNvSpPr/>
      </dsp:nvSpPr>
      <dsp:spPr>
        <a:xfrm>
          <a:off x="0" y="0"/>
          <a:ext cx="4762530" cy="646331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使用闪存存储</a:t>
          </a:r>
        </a:p>
      </dsp:txBody>
      <dsp:txXfrm>
        <a:off x="18930" y="18930"/>
        <a:ext cx="4724670" cy="60847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BB71B-3EA8-478B-B4F7-5201BEB65CAF}">
      <dsp:nvSpPr>
        <dsp:cNvPr id="0" name=""/>
        <dsp:cNvSpPr/>
      </dsp:nvSpPr>
      <dsp:spPr>
        <a:xfrm>
          <a:off x="1758700" y="660372"/>
          <a:ext cx="4767502" cy="2563799"/>
        </a:xfrm>
        <a:prstGeom prst="round2DiagRect">
          <a:avLst>
            <a:gd name="adj1" fmla="val 0"/>
            <a:gd name="adj2" fmla="val 1667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8559D-AA3B-4BE4-BDDD-89E996B44821}">
      <dsp:nvSpPr>
        <dsp:cNvPr id="0" name=""/>
        <dsp:cNvSpPr/>
      </dsp:nvSpPr>
      <dsp:spPr>
        <a:xfrm>
          <a:off x="4142451" y="932290"/>
          <a:ext cx="635" cy="2019963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9FD62-C46A-42D7-9C64-BAF24064A0E7}">
      <dsp:nvSpPr>
        <dsp:cNvPr id="0" name=""/>
        <dsp:cNvSpPr/>
      </dsp:nvSpPr>
      <dsp:spPr>
        <a:xfrm>
          <a:off x="1917617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核心功能环保节能</a:t>
          </a:r>
          <a:endParaRPr lang="zh-CN" sz="3500" kern="1200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1917617" y="854599"/>
        <a:ext cx="2065917" cy="2175345"/>
      </dsp:txXfrm>
    </dsp:sp>
    <dsp:sp modelId="{74547075-3608-4D6B-BA1E-20F5679A2663}">
      <dsp:nvSpPr>
        <dsp:cNvPr id="0" name=""/>
        <dsp:cNvSpPr/>
      </dsp:nvSpPr>
      <dsp:spPr>
        <a:xfrm>
          <a:off x="4301368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功能复杂提升能耗</a:t>
          </a:r>
          <a:endParaRPr lang="zh-CN" sz="35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301368" y="854599"/>
        <a:ext cx="2065917" cy="2175345"/>
      </dsp:txXfrm>
    </dsp:sp>
    <dsp:sp modelId="{9FCC37A7-D931-4478-BA4D-F69EF55C9BC3}">
      <dsp:nvSpPr>
        <dsp:cNvPr id="0" name=""/>
        <dsp:cNvSpPr/>
      </dsp:nvSpPr>
      <dsp:spPr>
        <a:xfrm rot="16200000">
          <a:off x="-37027" y="1001144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sz="1300" kern="1200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sp:txBody>
      <dsp:txXfrm>
        <a:off x="83062" y="1320554"/>
        <a:ext cx="2556694" cy="395941"/>
      </dsp:txXfrm>
    </dsp:sp>
    <dsp:sp modelId="{C0CE882F-8D35-403C-AE30-894A8D173C4D}">
      <dsp:nvSpPr>
        <dsp:cNvPr id="0" name=""/>
        <dsp:cNvSpPr/>
      </dsp:nvSpPr>
      <dsp:spPr>
        <a:xfrm rot="5400000">
          <a:off x="5525058" y="2088816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-74668"/>
            <a:satOff val="-2549"/>
            <a:lumOff val="94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sz="13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645147" y="2168048"/>
        <a:ext cx="2556694" cy="39594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8FBD7-58B4-4FF7-A0EE-536C2DF5F2C3}">
      <dsp:nvSpPr>
        <dsp:cNvPr id="0" name=""/>
        <dsp:cNvSpPr/>
      </dsp:nvSpPr>
      <dsp:spPr>
        <a:xfrm>
          <a:off x="0" y="0"/>
          <a:ext cx="4762530" cy="646331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电压低性能受限</a:t>
          </a:r>
        </a:p>
      </dsp:txBody>
      <dsp:txXfrm>
        <a:off x="18930" y="18930"/>
        <a:ext cx="4724670" cy="60847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BB71B-3EA8-478B-B4F7-5201BEB65CAF}">
      <dsp:nvSpPr>
        <dsp:cNvPr id="0" name=""/>
        <dsp:cNvSpPr/>
      </dsp:nvSpPr>
      <dsp:spPr>
        <a:xfrm>
          <a:off x="1758700" y="660372"/>
          <a:ext cx="4767502" cy="2563799"/>
        </a:xfrm>
        <a:prstGeom prst="round2DiagRect">
          <a:avLst>
            <a:gd name="adj1" fmla="val 0"/>
            <a:gd name="adj2" fmla="val 1667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8559D-AA3B-4BE4-BDDD-89E996B44821}">
      <dsp:nvSpPr>
        <dsp:cNvPr id="0" name=""/>
        <dsp:cNvSpPr/>
      </dsp:nvSpPr>
      <dsp:spPr>
        <a:xfrm>
          <a:off x="4142451" y="932290"/>
          <a:ext cx="635" cy="2019963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9FD62-C46A-42D7-9C64-BAF24064A0E7}">
      <dsp:nvSpPr>
        <dsp:cNvPr id="0" name=""/>
        <dsp:cNvSpPr/>
      </dsp:nvSpPr>
      <dsp:spPr>
        <a:xfrm>
          <a:off x="1917617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专为不稳定网络特殊考虑</a:t>
          </a:r>
          <a:endParaRPr lang="zh-CN" sz="3100" kern="1200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1917617" y="854599"/>
        <a:ext cx="2065917" cy="2175345"/>
      </dsp:txXfrm>
    </dsp:sp>
    <dsp:sp modelId="{74547075-3608-4D6B-BA1E-20F5679A2663}">
      <dsp:nvSpPr>
        <dsp:cNvPr id="0" name=""/>
        <dsp:cNvSpPr/>
      </dsp:nvSpPr>
      <dsp:spPr>
        <a:xfrm>
          <a:off x="4301368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分布式依赖于高可靠性网络</a:t>
          </a:r>
          <a:endParaRPr lang="zh-CN" sz="31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301368" y="854599"/>
        <a:ext cx="2065917" cy="2175345"/>
      </dsp:txXfrm>
    </dsp:sp>
    <dsp:sp modelId="{9FCC37A7-D931-4478-BA4D-F69EF55C9BC3}">
      <dsp:nvSpPr>
        <dsp:cNvPr id="0" name=""/>
        <dsp:cNvSpPr/>
      </dsp:nvSpPr>
      <dsp:spPr>
        <a:xfrm rot="16200000">
          <a:off x="-37027" y="1001144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sz="1300" kern="1200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sp:txBody>
      <dsp:txXfrm>
        <a:off x="83062" y="1320554"/>
        <a:ext cx="2556694" cy="395941"/>
      </dsp:txXfrm>
    </dsp:sp>
    <dsp:sp modelId="{C0CE882F-8D35-403C-AE30-894A8D173C4D}">
      <dsp:nvSpPr>
        <dsp:cNvPr id="0" name=""/>
        <dsp:cNvSpPr/>
      </dsp:nvSpPr>
      <dsp:spPr>
        <a:xfrm rot="5400000">
          <a:off x="5525058" y="2088816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-74668"/>
            <a:satOff val="-2549"/>
            <a:lumOff val="94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sz="13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645147" y="2168048"/>
        <a:ext cx="2556694" cy="39594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8FBD7-58B4-4FF7-A0EE-536C2DF5F2C3}">
      <dsp:nvSpPr>
        <dsp:cNvPr id="0" name=""/>
        <dsp:cNvSpPr/>
      </dsp:nvSpPr>
      <dsp:spPr>
        <a:xfrm>
          <a:off x="0" y="0"/>
          <a:ext cx="4762530" cy="646331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通信不稳定</a:t>
          </a:r>
        </a:p>
      </dsp:txBody>
      <dsp:txXfrm>
        <a:off x="18930" y="18930"/>
        <a:ext cx="4724670" cy="60847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BB71B-3EA8-478B-B4F7-5201BEB65CAF}">
      <dsp:nvSpPr>
        <dsp:cNvPr id="0" name=""/>
        <dsp:cNvSpPr/>
      </dsp:nvSpPr>
      <dsp:spPr>
        <a:xfrm>
          <a:off x="1758700" y="660372"/>
          <a:ext cx="4767502" cy="2563799"/>
        </a:xfrm>
        <a:prstGeom prst="round2DiagRect">
          <a:avLst>
            <a:gd name="adj1" fmla="val 0"/>
            <a:gd name="adj2" fmla="val 1667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8559D-AA3B-4BE4-BDDD-89E996B44821}">
      <dsp:nvSpPr>
        <dsp:cNvPr id="0" name=""/>
        <dsp:cNvSpPr/>
      </dsp:nvSpPr>
      <dsp:spPr>
        <a:xfrm>
          <a:off x="4142451" y="932290"/>
          <a:ext cx="635" cy="2019963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9FD62-C46A-42D7-9C64-BAF24064A0E7}">
      <dsp:nvSpPr>
        <dsp:cNvPr id="0" name=""/>
        <dsp:cNvSpPr/>
      </dsp:nvSpPr>
      <dsp:spPr>
        <a:xfrm>
          <a:off x="1917617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ED</a:t>
          </a:r>
          <a:r>
            <a:rPr lang="zh-CN" altLang="en-US" sz="3300" kern="1200" dirty="0" smtClean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硬件可轻松运行</a:t>
          </a:r>
          <a:endParaRPr lang="zh-CN" sz="3300" kern="1200" dirty="0">
            <a:solidFill>
              <a:srgbClr val="FFFFFF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1917617" y="854599"/>
        <a:ext cx="2065917" cy="2175345"/>
      </dsp:txXfrm>
    </dsp:sp>
    <dsp:sp modelId="{74547075-3608-4D6B-BA1E-20F5679A2663}">
      <dsp:nvSpPr>
        <dsp:cNvPr id="0" name=""/>
        <dsp:cNvSpPr/>
      </dsp:nvSpPr>
      <dsp:spPr>
        <a:xfrm>
          <a:off x="4301368" y="854599"/>
          <a:ext cx="2065917" cy="21753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对硬件要求较高</a:t>
          </a:r>
          <a:endParaRPr lang="zh-CN" sz="33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301368" y="854599"/>
        <a:ext cx="2065917" cy="2175345"/>
      </dsp:txXfrm>
    </dsp:sp>
    <dsp:sp modelId="{9FCC37A7-D931-4478-BA4D-F69EF55C9BC3}">
      <dsp:nvSpPr>
        <dsp:cNvPr id="0" name=""/>
        <dsp:cNvSpPr/>
      </dsp:nvSpPr>
      <dsp:spPr>
        <a:xfrm rot="16200000">
          <a:off x="-37027" y="1001144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err="1" smtClean="0">
              <a:solidFill>
                <a:srgbClr val="FFFFFF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rPr>
            <a:t>Satu</a:t>
          </a:r>
          <a:endParaRPr lang="zh-CN" sz="1300" kern="1200" dirty="0">
            <a:solidFill>
              <a:srgbClr val="FFFFFF"/>
            </a:solidFill>
            <a:latin typeface="思源黑体 CN Heavy" panose="020B0A00000000000000" pitchFamily="34" charset="-122"/>
            <a:ea typeface="思源黑体 CN Heavy" panose="020B0A00000000000000" pitchFamily="34" charset="-122"/>
          </a:endParaRPr>
        </a:p>
      </dsp:txBody>
      <dsp:txXfrm>
        <a:off x="83062" y="1320554"/>
        <a:ext cx="2556694" cy="395941"/>
      </dsp:txXfrm>
    </dsp:sp>
    <dsp:sp modelId="{C0CE882F-8D35-403C-AE30-894A8D173C4D}">
      <dsp:nvSpPr>
        <dsp:cNvPr id="0" name=""/>
        <dsp:cNvSpPr/>
      </dsp:nvSpPr>
      <dsp:spPr>
        <a:xfrm rot="5400000">
          <a:off x="5525058" y="2088816"/>
          <a:ext cx="2796872" cy="794583"/>
        </a:xfrm>
        <a:prstGeom prst="rightArrow">
          <a:avLst>
            <a:gd name="adj1" fmla="val 49830"/>
            <a:gd name="adj2" fmla="val 60660"/>
          </a:avLst>
        </a:prstGeom>
        <a:solidFill>
          <a:schemeClr val="accent5">
            <a:tint val="50000"/>
            <a:hueOff val="-74668"/>
            <a:satOff val="-2549"/>
            <a:lumOff val="94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传统</a:t>
          </a:r>
          <a:r>
            <a:rPr lang="en-US" altLang="zh-CN" sz="1300" kern="1200" dirty="0" smtClean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FS</a:t>
          </a:r>
          <a:endParaRPr lang="zh-CN" sz="1300" kern="1200" dirty="0">
            <a:solidFill>
              <a:schemeClr val="bg1"/>
            </a:solidFill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645147" y="2168048"/>
        <a:ext cx="2556694" cy="39594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8FBD7-58B4-4FF7-A0EE-536C2DF5F2C3}">
      <dsp:nvSpPr>
        <dsp:cNvPr id="0" name=""/>
        <dsp:cNvSpPr/>
      </dsp:nvSpPr>
      <dsp:spPr>
        <a:xfrm>
          <a:off x="0" y="0"/>
          <a:ext cx="4762530" cy="646331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Bold" panose="020B0800000000000000" pitchFamily="34" charset="-122"/>
              <a:ea typeface="思源黑体 CN Bold" panose="020B0800000000000000" pitchFamily="34" charset="-122"/>
            </a:rPr>
            <a:t>硬件性能非常有限</a:t>
          </a:r>
        </a:p>
      </dsp:txBody>
      <dsp:txXfrm>
        <a:off x="18930" y="18930"/>
        <a:ext cx="4724670" cy="60847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8BC29-7E6F-4A61-BAF8-3628F2BD5E3B}">
      <dsp:nvSpPr>
        <dsp:cNvPr id="0" name=""/>
        <dsp:cNvSpPr/>
      </dsp:nvSpPr>
      <dsp:spPr>
        <a:xfrm>
          <a:off x="1930285" y="609886"/>
          <a:ext cx="4061825" cy="4061825"/>
        </a:xfrm>
        <a:prstGeom prst="blockArc">
          <a:avLst>
            <a:gd name="adj1" fmla="val 5400000"/>
            <a:gd name="adj2" fmla="val 16200000"/>
            <a:gd name="adj3" fmla="val 4642"/>
          </a:avLst>
        </a:prstGeom>
        <a:solidFill>
          <a:schemeClr val="accent5">
            <a:shade val="90000"/>
            <a:hueOff val="-535623"/>
            <a:satOff val="-1150"/>
            <a:lumOff val="315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35A9C-B6A5-4537-9F8A-D8B017002B60}">
      <dsp:nvSpPr>
        <dsp:cNvPr id="0" name=""/>
        <dsp:cNvSpPr/>
      </dsp:nvSpPr>
      <dsp:spPr>
        <a:xfrm>
          <a:off x="1930285" y="609886"/>
          <a:ext cx="4061825" cy="4061825"/>
        </a:xfrm>
        <a:prstGeom prst="blockArc">
          <a:avLst>
            <a:gd name="adj1" fmla="val 16200000"/>
            <a:gd name="adj2" fmla="val 5400000"/>
            <a:gd name="adj3" fmla="val 4642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F2BB7-364A-4BBA-AD4E-8D5B4A0865C7}">
      <dsp:nvSpPr>
        <dsp:cNvPr id="0" name=""/>
        <dsp:cNvSpPr/>
      </dsp:nvSpPr>
      <dsp:spPr>
        <a:xfrm>
          <a:off x="2789769" y="1469370"/>
          <a:ext cx="2342857" cy="2342857"/>
        </a:xfrm>
        <a:prstGeom prst="ellipse">
          <a:avLst/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SATU – </a:t>
          </a:r>
          <a:r>
            <a:rPr lang="zh-CN" altLang="en-US" sz="1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结合嵌入式和网络的物联网文件系统</a:t>
          </a:r>
          <a:endParaRPr lang="zh-CN" altLang="en-US" sz="1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132872" y="1812473"/>
        <a:ext cx="1656651" cy="1656651"/>
      </dsp:txXfrm>
    </dsp:sp>
    <dsp:sp modelId="{F8750E8E-8F39-4D4E-BDDB-6A74071DE6D0}">
      <dsp:nvSpPr>
        <dsp:cNvPr id="0" name=""/>
        <dsp:cNvSpPr/>
      </dsp:nvSpPr>
      <dsp:spPr>
        <a:xfrm>
          <a:off x="3306575" y="2396"/>
          <a:ext cx="1309245" cy="1309245"/>
        </a:xfrm>
        <a:prstGeom prst="ellipse">
          <a:avLst/>
        </a:prstGeom>
        <a:solidFill>
          <a:srgbClr val="F4CCBF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带有网络的嵌入式系统</a:t>
          </a:r>
          <a:endParaRPr lang="zh-CN" altLang="en-US" sz="14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498309" y="194130"/>
        <a:ext cx="925777" cy="925777"/>
      </dsp:txXfrm>
    </dsp:sp>
    <dsp:sp modelId="{F5C5FEDB-AD2E-4D7B-961C-1A09722ECE2B}">
      <dsp:nvSpPr>
        <dsp:cNvPr id="0" name=""/>
        <dsp:cNvSpPr/>
      </dsp:nvSpPr>
      <dsp:spPr>
        <a:xfrm>
          <a:off x="3306575" y="3969956"/>
          <a:ext cx="1309245" cy="1309245"/>
        </a:xfrm>
        <a:prstGeom prst="ellipse">
          <a:avLst/>
        </a:prstGeom>
        <a:solidFill>
          <a:srgbClr val="DD7734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嵌入的分布式文件系统</a:t>
          </a:r>
          <a:endParaRPr lang="zh-CN" altLang="en-US" sz="14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498309" y="4161690"/>
        <a:ext cx="925777" cy="925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CB3A-335E-4C92-A6EF-01E570A06903}">
      <dsp:nvSpPr>
        <dsp:cNvPr id="0" name=""/>
        <dsp:cNvSpPr/>
      </dsp:nvSpPr>
      <dsp:spPr>
        <a:xfrm>
          <a:off x="-3062080" y="-474457"/>
          <a:ext cx="3675992" cy="3675992"/>
        </a:xfrm>
        <a:prstGeom prst="blockArc">
          <a:avLst>
            <a:gd name="adj1" fmla="val 18900000"/>
            <a:gd name="adj2" fmla="val 2700000"/>
            <a:gd name="adj3" fmla="val 588"/>
          </a:avLst>
        </a:pr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C1016-3262-4932-8FE7-1F5E940223AC}">
      <dsp:nvSpPr>
        <dsp:cNvPr id="0" name=""/>
        <dsp:cNvSpPr/>
      </dsp:nvSpPr>
      <dsp:spPr>
        <a:xfrm>
          <a:off x="501305" y="389590"/>
          <a:ext cx="4799881" cy="779071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388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err="1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Globalwide</a:t>
          </a:r>
          <a:endParaRPr lang="zh-CN" sz="2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01305" y="389590"/>
        <a:ext cx="4799881" cy="779071"/>
      </dsp:txXfrm>
    </dsp:sp>
    <dsp:sp modelId="{03DF9F46-E301-4BB2-8EF3-73F4E5CBB7AF}">
      <dsp:nvSpPr>
        <dsp:cNvPr id="0" name=""/>
        <dsp:cNvSpPr/>
      </dsp:nvSpPr>
      <dsp:spPr>
        <a:xfrm>
          <a:off x="14385" y="292206"/>
          <a:ext cx="973839" cy="973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19B32-8779-4DED-8BCD-C437968F76D9}">
      <dsp:nvSpPr>
        <dsp:cNvPr id="0" name=""/>
        <dsp:cNvSpPr/>
      </dsp:nvSpPr>
      <dsp:spPr>
        <a:xfrm>
          <a:off x="501305" y="1558415"/>
          <a:ext cx="4799881" cy="779071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388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· </a:t>
          </a:r>
          <a:r>
            <a:rPr lang="zh-CN" altLang="en-US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刷</a:t>
          </a:r>
          <a:r>
            <a:rPr lang="zh-CN" altLang="en-US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卡机</a:t>
          </a:r>
          <a:endParaRPr lang="zh-CN" sz="2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01305" y="1558415"/>
        <a:ext cx="4799881" cy="779071"/>
      </dsp:txXfrm>
    </dsp:sp>
    <dsp:sp modelId="{4FE85320-AA01-42CA-BA83-A0FF873B9282}">
      <dsp:nvSpPr>
        <dsp:cNvPr id="0" name=""/>
        <dsp:cNvSpPr/>
      </dsp:nvSpPr>
      <dsp:spPr>
        <a:xfrm>
          <a:off x="14385" y="1461032"/>
          <a:ext cx="973839" cy="973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CB3A-335E-4C92-A6EF-01E570A06903}">
      <dsp:nvSpPr>
        <dsp:cNvPr id="0" name=""/>
        <dsp:cNvSpPr/>
      </dsp:nvSpPr>
      <dsp:spPr>
        <a:xfrm>
          <a:off x="-4000846" y="-614181"/>
          <a:ext cx="4767793" cy="4767793"/>
        </a:xfrm>
        <a:prstGeom prst="blockArc">
          <a:avLst>
            <a:gd name="adj1" fmla="val 18900000"/>
            <a:gd name="adj2" fmla="val 2700000"/>
            <a:gd name="adj3" fmla="val 453"/>
          </a:avLst>
        </a:pr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3C73B-80B0-4C50-87FD-2D85948BAF5F}">
      <dsp:nvSpPr>
        <dsp:cNvPr id="0" name=""/>
        <dsp:cNvSpPr/>
      </dsp:nvSpPr>
      <dsp:spPr>
        <a:xfrm>
          <a:off x="493215" y="353943"/>
          <a:ext cx="6071828" cy="707886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885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提高物联网通用性</a:t>
          </a:r>
          <a:endParaRPr lang="zh-CN" sz="26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93215" y="353943"/>
        <a:ext cx="6071828" cy="707886"/>
      </dsp:txXfrm>
    </dsp:sp>
    <dsp:sp modelId="{4FE85320-AA01-42CA-BA83-A0FF873B9282}">
      <dsp:nvSpPr>
        <dsp:cNvPr id="0" name=""/>
        <dsp:cNvSpPr/>
      </dsp:nvSpPr>
      <dsp:spPr>
        <a:xfrm>
          <a:off x="50786" y="265457"/>
          <a:ext cx="884857" cy="8848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59D42-76E8-4005-9851-47158F036901}">
      <dsp:nvSpPr>
        <dsp:cNvPr id="0" name=""/>
        <dsp:cNvSpPr/>
      </dsp:nvSpPr>
      <dsp:spPr>
        <a:xfrm>
          <a:off x="750532" y="1415772"/>
          <a:ext cx="5814512" cy="707886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885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降低维护成本</a:t>
          </a:r>
          <a:endParaRPr lang="zh-CN" sz="26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750532" y="1415772"/>
        <a:ext cx="5814512" cy="707886"/>
      </dsp:txXfrm>
    </dsp:sp>
    <dsp:sp modelId="{7B9F76FE-6E04-447D-B553-4073F34D53A8}">
      <dsp:nvSpPr>
        <dsp:cNvPr id="0" name=""/>
        <dsp:cNvSpPr/>
      </dsp:nvSpPr>
      <dsp:spPr>
        <a:xfrm>
          <a:off x="308103" y="1327286"/>
          <a:ext cx="884857" cy="8848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6F132-B174-4485-8871-BFE5E30D9428}">
      <dsp:nvSpPr>
        <dsp:cNvPr id="0" name=""/>
        <dsp:cNvSpPr/>
      </dsp:nvSpPr>
      <dsp:spPr>
        <a:xfrm>
          <a:off x="493215" y="2477601"/>
          <a:ext cx="6071828" cy="707886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885" tIns="66040" rIns="66040" bIns="6604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促进设备沟通</a:t>
          </a:r>
          <a:endParaRPr lang="zh-CN" sz="26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493215" y="2477601"/>
        <a:ext cx="6071828" cy="707886"/>
      </dsp:txXfrm>
    </dsp:sp>
    <dsp:sp modelId="{011806D2-3824-43A8-A5CF-03475CB2423B}">
      <dsp:nvSpPr>
        <dsp:cNvPr id="0" name=""/>
        <dsp:cNvSpPr/>
      </dsp:nvSpPr>
      <dsp:spPr>
        <a:xfrm>
          <a:off x="50786" y="2389115"/>
          <a:ext cx="884857" cy="8848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56865-0E77-47BD-AB90-CCEE6C5199D3}">
      <dsp:nvSpPr>
        <dsp:cNvPr id="0" name=""/>
        <dsp:cNvSpPr/>
      </dsp:nvSpPr>
      <dsp:spPr>
        <a:xfrm>
          <a:off x="1646114" y="1444633"/>
          <a:ext cx="2011918" cy="2011918"/>
        </a:xfrm>
        <a:prstGeom prst="gear9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家居管理系统</a:t>
          </a:r>
          <a:endParaRPr lang="zh-CN" sz="23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2050599" y="1915915"/>
        <a:ext cx="1202948" cy="1034168"/>
      </dsp:txXfrm>
    </dsp:sp>
    <dsp:sp modelId="{ED86652D-55B2-4EC1-AAC4-9BEFA4FB18EA}">
      <dsp:nvSpPr>
        <dsp:cNvPr id="0" name=""/>
        <dsp:cNvSpPr/>
      </dsp:nvSpPr>
      <dsp:spPr>
        <a:xfrm>
          <a:off x="475544" y="969088"/>
          <a:ext cx="1463213" cy="1463213"/>
        </a:xfrm>
        <a:prstGeom prst="gear6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23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843912" y="1339683"/>
        <a:ext cx="726477" cy="722023"/>
      </dsp:txXfrm>
    </dsp:sp>
    <dsp:sp modelId="{487A3FBF-40DB-469C-9245-F408CC56CBA0}">
      <dsp:nvSpPr>
        <dsp:cNvPr id="0" name=""/>
        <dsp:cNvSpPr/>
      </dsp:nvSpPr>
      <dsp:spPr>
        <a:xfrm>
          <a:off x="1724778" y="1109645"/>
          <a:ext cx="2474659" cy="2474659"/>
        </a:xfrm>
        <a:prstGeom prst="circularArrow">
          <a:avLst>
            <a:gd name="adj1" fmla="val 4878"/>
            <a:gd name="adj2" fmla="val 312630"/>
            <a:gd name="adj3" fmla="val 3099619"/>
            <a:gd name="adj4" fmla="val 15280922"/>
            <a:gd name="adj5" fmla="val 5691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87CB6-95CB-4B33-825D-698DB46FB1DE}">
      <dsp:nvSpPr>
        <dsp:cNvPr id="0" name=""/>
        <dsp:cNvSpPr/>
      </dsp:nvSpPr>
      <dsp:spPr>
        <a:xfrm>
          <a:off x="216412" y="647636"/>
          <a:ext cx="1871083" cy="18710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shade val="90000"/>
            <a:hueOff val="-535623"/>
            <a:satOff val="-1150"/>
            <a:lumOff val="315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56865-0E77-47BD-AB90-CCEE6C5199D3}">
      <dsp:nvSpPr>
        <dsp:cNvPr id="0" name=""/>
        <dsp:cNvSpPr/>
      </dsp:nvSpPr>
      <dsp:spPr>
        <a:xfrm>
          <a:off x="1646114" y="1444633"/>
          <a:ext cx="2011918" cy="2011918"/>
        </a:xfrm>
        <a:prstGeom prst="gear9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医疗系统</a:t>
          </a:r>
          <a:endParaRPr lang="zh-CN" altLang="en-US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2050599" y="1915915"/>
        <a:ext cx="1202948" cy="1034168"/>
      </dsp:txXfrm>
    </dsp:sp>
    <dsp:sp modelId="{ED86652D-55B2-4EC1-AAC4-9BEFA4FB18EA}">
      <dsp:nvSpPr>
        <dsp:cNvPr id="0" name=""/>
        <dsp:cNvSpPr/>
      </dsp:nvSpPr>
      <dsp:spPr>
        <a:xfrm>
          <a:off x="475544" y="969088"/>
          <a:ext cx="1463213" cy="1463213"/>
        </a:xfrm>
        <a:prstGeom prst="gear6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3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843912" y="1339683"/>
        <a:ext cx="726477" cy="722023"/>
      </dsp:txXfrm>
    </dsp:sp>
    <dsp:sp modelId="{487A3FBF-40DB-469C-9245-F408CC56CBA0}">
      <dsp:nvSpPr>
        <dsp:cNvPr id="0" name=""/>
        <dsp:cNvSpPr/>
      </dsp:nvSpPr>
      <dsp:spPr>
        <a:xfrm>
          <a:off x="1724778" y="1109645"/>
          <a:ext cx="2474659" cy="2474659"/>
        </a:xfrm>
        <a:prstGeom prst="circularArrow">
          <a:avLst>
            <a:gd name="adj1" fmla="val 4878"/>
            <a:gd name="adj2" fmla="val 312630"/>
            <a:gd name="adj3" fmla="val 3099619"/>
            <a:gd name="adj4" fmla="val 15280922"/>
            <a:gd name="adj5" fmla="val 5691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87CB6-95CB-4B33-825D-698DB46FB1DE}">
      <dsp:nvSpPr>
        <dsp:cNvPr id="0" name=""/>
        <dsp:cNvSpPr/>
      </dsp:nvSpPr>
      <dsp:spPr>
        <a:xfrm>
          <a:off x="216412" y="647636"/>
          <a:ext cx="1871083" cy="18710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shade val="90000"/>
            <a:hueOff val="-535623"/>
            <a:satOff val="-1150"/>
            <a:lumOff val="315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DAEE1-7F9D-43AE-84D6-0B8713BA8FAB}">
      <dsp:nvSpPr>
        <dsp:cNvPr id="0" name=""/>
        <dsp:cNvSpPr/>
      </dsp:nvSpPr>
      <dsp:spPr>
        <a:xfrm>
          <a:off x="1646114" y="1444633"/>
          <a:ext cx="2011918" cy="2011918"/>
        </a:xfrm>
        <a:prstGeom prst="gear9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13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2050599" y="1915915"/>
        <a:ext cx="1202948" cy="1034168"/>
      </dsp:txXfrm>
    </dsp:sp>
    <dsp:sp modelId="{ED86652D-55B2-4EC1-AAC4-9BEFA4FB18EA}">
      <dsp:nvSpPr>
        <dsp:cNvPr id="0" name=""/>
        <dsp:cNvSpPr/>
      </dsp:nvSpPr>
      <dsp:spPr>
        <a:xfrm>
          <a:off x="475544" y="969088"/>
          <a:ext cx="1463213" cy="1463213"/>
        </a:xfrm>
        <a:prstGeom prst="gear6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科学数据采集系统</a:t>
          </a:r>
          <a:endParaRPr lang="zh-CN" sz="13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843912" y="1339683"/>
        <a:ext cx="726477" cy="722023"/>
      </dsp:txXfrm>
    </dsp:sp>
    <dsp:sp modelId="{BAA4C73F-C699-41AC-A16A-531073588296}">
      <dsp:nvSpPr>
        <dsp:cNvPr id="0" name=""/>
        <dsp:cNvSpPr/>
      </dsp:nvSpPr>
      <dsp:spPr>
        <a:xfrm>
          <a:off x="1724778" y="1109645"/>
          <a:ext cx="2474659" cy="2474659"/>
        </a:xfrm>
        <a:prstGeom prst="circularArrow">
          <a:avLst>
            <a:gd name="adj1" fmla="val 4878"/>
            <a:gd name="adj2" fmla="val 312630"/>
            <a:gd name="adj3" fmla="val 3099619"/>
            <a:gd name="adj4" fmla="val 15280922"/>
            <a:gd name="adj5" fmla="val 5691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87CB6-95CB-4B33-825D-698DB46FB1DE}">
      <dsp:nvSpPr>
        <dsp:cNvPr id="0" name=""/>
        <dsp:cNvSpPr/>
      </dsp:nvSpPr>
      <dsp:spPr>
        <a:xfrm>
          <a:off x="216412" y="647636"/>
          <a:ext cx="1871083" cy="18710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shade val="90000"/>
            <a:hueOff val="-535623"/>
            <a:satOff val="-1150"/>
            <a:lumOff val="315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CB3A-335E-4C92-A6EF-01E570A06903}">
      <dsp:nvSpPr>
        <dsp:cNvPr id="0" name=""/>
        <dsp:cNvSpPr/>
      </dsp:nvSpPr>
      <dsp:spPr>
        <a:xfrm>
          <a:off x="-3062080" y="-474457"/>
          <a:ext cx="3675992" cy="3675992"/>
        </a:xfrm>
        <a:prstGeom prst="blockArc">
          <a:avLst>
            <a:gd name="adj1" fmla="val 18900000"/>
            <a:gd name="adj2" fmla="val 2700000"/>
            <a:gd name="adj3" fmla="val 588"/>
          </a:avLst>
        </a:pr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D9EEF-AD82-428E-91C4-07F782BE4CD3}">
      <dsp:nvSpPr>
        <dsp:cNvPr id="0" name=""/>
        <dsp:cNvSpPr/>
      </dsp:nvSpPr>
      <dsp:spPr>
        <a:xfrm>
          <a:off x="501305" y="389590"/>
          <a:ext cx="4799881" cy="779071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388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Nationwide</a:t>
          </a:r>
          <a:endParaRPr lang="zh-CN" sz="2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01305" y="389590"/>
        <a:ext cx="4799881" cy="779071"/>
      </dsp:txXfrm>
    </dsp:sp>
    <dsp:sp modelId="{181996EE-D0F2-4EB9-BB15-4EA20A0677C3}">
      <dsp:nvSpPr>
        <dsp:cNvPr id="0" name=""/>
        <dsp:cNvSpPr/>
      </dsp:nvSpPr>
      <dsp:spPr>
        <a:xfrm>
          <a:off x="14385" y="292206"/>
          <a:ext cx="973839" cy="973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3A99A-47B1-4FB6-ACFB-A5476DDF685B}">
      <dsp:nvSpPr>
        <dsp:cNvPr id="0" name=""/>
        <dsp:cNvSpPr/>
      </dsp:nvSpPr>
      <dsp:spPr>
        <a:xfrm>
          <a:off x="501305" y="1558415"/>
          <a:ext cx="4799881" cy="779071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388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· </a:t>
          </a:r>
          <a:r>
            <a:rPr lang="zh-CN" altLang="en-US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监控系统</a:t>
          </a:r>
          <a:endParaRPr lang="zh-CN" sz="2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01305" y="1558415"/>
        <a:ext cx="4799881" cy="779071"/>
      </dsp:txXfrm>
    </dsp:sp>
    <dsp:sp modelId="{4FE85320-AA01-42CA-BA83-A0FF873B9282}">
      <dsp:nvSpPr>
        <dsp:cNvPr id="0" name=""/>
        <dsp:cNvSpPr/>
      </dsp:nvSpPr>
      <dsp:spPr>
        <a:xfrm>
          <a:off x="14385" y="1461032"/>
          <a:ext cx="973839" cy="973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CB3A-335E-4C92-A6EF-01E570A06903}">
      <dsp:nvSpPr>
        <dsp:cNvPr id="0" name=""/>
        <dsp:cNvSpPr/>
      </dsp:nvSpPr>
      <dsp:spPr>
        <a:xfrm>
          <a:off x="-3062080" y="-474457"/>
          <a:ext cx="3675992" cy="3675992"/>
        </a:xfrm>
        <a:prstGeom prst="blockArc">
          <a:avLst>
            <a:gd name="adj1" fmla="val 18900000"/>
            <a:gd name="adj2" fmla="val 2700000"/>
            <a:gd name="adj3" fmla="val 588"/>
          </a:avLst>
        </a:pr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3C12D-60F0-4D0D-AA11-E39C3DC1F2B4}">
      <dsp:nvSpPr>
        <dsp:cNvPr id="0" name=""/>
        <dsp:cNvSpPr/>
      </dsp:nvSpPr>
      <dsp:spPr>
        <a:xfrm>
          <a:off x="501305" y="389590"/>
          <a:ext cx="4799881" cy="779071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388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Citywide</a:t>
          </a:r>
          <a:endParaRPr lang="zh-CN" sz="2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01305" y="389590"/>
        <a:ext cx="4799881" cy="779071"/>
      </dsp:txXfrm>
    </dsp:sp>
    <dsp:sp modelId="{8F0E1027-6F33-4BA5-A969-2F86AD9C212C}">
      <dsp:nvSpPr>
        <dsp:cNvPr id="0" name=""/>
        <dsp:cNvSpPr/>
      </dsp:nvSpPr>
      <dsp:spPr>
        <a:xfrm>
          <a:off x="14385" y="292206"/>
          <a:ext cx="973839" cy="973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9724C-1A7C-445B-AD66-8E35E8C27908}">
      <dsp:nvSpPr>
        <dsp:cNvPr id="0" name=""/>
        <dsp:cNvSpPr/>
      </dsp:nvSpPr>
      <dsp:spPr>
        <a:xfrm>
          <a:off x="501305" y="1558415"/>
          <a:ext cx="4799881" cy="779071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388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· </a:t>
          </a:r>
          <a:r>
            <a:rPr lang="zh-CN" altLang="en-US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共享</a:t>
          </a:r>
          <a:r>
            <a:rPr lang="zh-CN" altLang="en-US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单车</a:t>
          </a:r>
          <a:endParaRPr lang="zh-CN" sz="2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01305" y="1558415"/>
        <a:ext cx="4799881" cy="779071"/>
      </dsp:txXfrm>
    </dsp:sp>
    <dsp:sp modelId="{4FE85320-AA01-42CA-BA83-A0FF873B9282}">
      <dsp:nvSpPr>
        <dsp:cNvPr id="0" name=""/>
        <dsp:cNvSpPr/>
      </dsp:nvSpPr>
      <dsp:spPr>
        <a:xfrm>
          <a:off x="14385" y="1461032"/>
          <a:ext cx="973839" cy="973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CB3A-335E-4C92-A6EF-01E570A06903}">
      <dsp:nvSpPr>
        <dsp:cNvPr id="0" name=""/>
        <dsp:cNvSpPr/>
      </dsp:nvSpPr>
      <dsp:spPr>
        <a:xfrm>
          <a:off x="-3062080" y="-474457"/>
          <a:ext cx="3675992" cy="3675992"/>
        </a:xfrm>
        <a:prstGeom prst="blockArc">
          <a:avLst>
            <a:gd name="adj1" fmla="val 18900000"/>
            <a:gd name="adj2" fmla="val 2700000"/>
            <a:gd name="adj3" fmla="val 588"/>
          </a:avLst>
        </a:pr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414D9-DDA1-4277-A8D2-D0AC3AE31834}">
      <dsp:nvSpPr>
        <dsp:cNvPr id="0" name=""/>
        <dsp:cNvSpPr/>
      </dsp:nvSpPr>
      <dsp:spPr>
        <a:xfrm>
          <a:off x="501305" y="389590"/>
          <a:ext cx="4799881" cy="779071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388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err="1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Institutewide</a:t>
          </a:r>
          <a:endParaRPr lang="zh-CN" sz="2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01305" y="389590"/>
        <a:ext cx="4799881" cy="779071"/>
      </dsp:txXfrm>
    </dsp:sp>
    <dsp:sp modelId="{A7B48DFA-253A-440A-8889-1A441F57E068}">
      <dsp:nvSpPr>
        <dsp:cNvPr id="0" name=""/>
        <dsp:cNvSpPr/>
      </dsp:nvSpPr>
      <dsp:spPr>
        <a:xfrm>
          <a:off x="14385" y="292206"/>
          <a:ext cx="973839" cy="973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1A7CA-9005-48B2-AF60-EF12CD26DD87}">
      <dsp:nvSpPr>
        <dsp:cNvPr id="0" name=""/>
        <dsp:cNvSpPr/>
      </dsp:nvSpPr>
      <dsp:spPr>
        <a:xfrm>
          <a:off x="501305" y="1558415"/>
          <a:ext cx="4799881" cy="779071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388" tIns="73660" rIns="73660" bIns="7366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· </a:t>
          </a:r>
          <a:r>
            <a:rPr lang="zh-CN" altLang="en-US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门禁</a:t>
          </a:r>
          <a:r>
            <a:rPr lang="zh-CN" altLang="en-US" sz="29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系统</a:t>
          </a:r>
          <a:endParaRPr lang="zh-CN" sz="29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01305" y="1558415"/>
        <a:ext cx="4799881" cy="779071"/>
      </dsp:txXfrm>
    </dsp:sp>
    <dsp:sp modelId="{4FE85320-AA01-42CA-BA83-A0FF873B9282}">
      <dsp:nvSpPr>
        <dsp:cNvPr id="0" name=""/>
        <dsp:cNvSpPr/>
      </dsp:nvSpPr>
      <dsp:spPr>
        <a:xfrm>
          <a:off x="14385" y="1461032"/>
          <a:ext cx="973839" cy="973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CB3A-335E-4C92-A6EF-01E570A06903}">
      <dsp:nvSpPr>
        <dsp:cNvPr id="0" name=""/>
        <dsp:cNvSpPr/>
      </dsp:nvSpPr>
      <dsp:spPr>
        <a:xfrm>
          <a:off x="-3972615" y="-614181"/>
          <a:ext cx="4767793" cy="4767793"/>
        </a:xfrm>
        <a:prstGeom prst="blockArc">
          <a:avLst>
            <a:gd name="adj1" fmla="val 18900000"/>
            <a:gd name="adj2" fmla="val 2700000"/>
            <a:gd name="adj3" fmla="val 453"/>
          </a:avLst>
        </a:pr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3C73B-80B0-4C50-87FD-2D85948BAF5F}">
      <dsp:nvSpPr>
        <dsp:cNvPr id="0" name=""/>
        <dsp:cNvSpPr/>
      </dsp:nvSpPr>
      <dsp:spPr>
        <a:xfrm>
          <a:off x="650635" y="505642"/>
          <a:ext cx="5942639" cy="1011144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596" tIns="96520" rIns="96520" bIns="9652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严格响应时间限制</a:t>
          </a:r>
          <a:endParaRPr lang="zh-CN" sz="38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650635" y="505642"/>
        <a:ext cx="5942639" cy="1011144"/>
      </dsp:txXfrm>
    </dsp:sp>
    <dsp:sp modelId="{4FE85320-AA01-42CA-BA83-A0FF873B9282}">
      <dsp:nvSpPr>
        <dsp:cNvPr id="0" name=""/>
        <dsp:cNvSpPr/>
      </dsp:nvSpPr>
      <dsp:spPr>
        <a:xfrm>
          <a:off x="18670" y="379249"/>
          <a:ext cx="1263930" cy="12639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59D42-76E8-4005-9851-47158F036901}">
      <dsp:nvSpPr>
        <dsp:cNvPr id="0" name=""/>
        <dsp:cNvSpPr/>
      </dsp:nvSpPr>
      <dsp:spPr>
        <a:xfrm>
          <a:off x="650635" y="2022642"/>
          <a:ext cx="5942639" cy="1011144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596" tIns="96520" rIns="96520" bIns="9652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不追求吞吐量</a:t>
          </a:r>
          <a:endParaRPr lang="zh-CN" sz="38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650635" y="2022642"/>
        <a:ext cx="5942639" cy="1011144"/>
      </dsp:txXfrm>
    </dsp:sp>
    <dsp:sp modelId="{7B9F76FE-6E04-447D-B553-4073F34D53A8}">
      <dsp:nvSpPr>
        <dsp:cNvPr id="0" name=""/>
        <dsp:cNvSpPr/>
      </dsp:nvSpPr>
      <dsp:spPr>
        <a:xfrm>
          <a:off x="18670" y="1896249"/>
          <a:ext cx="1263930" cy="12639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CB3A-335E-4C92-A6EF-01E570A06903}">
      <dsp:nvSpPr>
        <dsp:cNvPr id="0" name=""/>
        <dsp:cNvSpPr/>
      </dsp:nvSpPr>
      <dsp:spPr>
        <a:xfrm>
          <a:off x="-3081766" y="-474457"/>
          <a:ext cx="3675992" cy="3675992"/>
        </a:xfrm>
        <a:prstGeom prst="blockArc">
          <a:avLst>
            <a:gd name="adj1" fmla="val 18900000"/>
            <a:gd name="adj2" fmla="val 2700000"/>
            <a:gd name="adj3" fmla="val 588"/>
          </a:avLst>
        </a:pr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3C73B-80B0-4C50-87FD-2D85948BAF5F}">
      <dsp:nvSpPr>
        <dsp:cNvPr id="0" name=""/>
        <dsp:cNvSpPr/>
      </dsp:nvSpPr>
      <dsp:spPr>
        <a:xfrm>
          <a:off x="382080" y="272707"/>
          <a:ext cx="4899419" cy="54541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24" tIns="50800" rIns="50800" bIns="508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资源消耗少</a:t>
          </a:r>
          <a:endParaRPr lang="zh-CN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82080" y="272707"/>
        <a:ext cx="4899419" cy="545415"/>
      </dsp:txXfrm>
    </dsp:sp>
    <dsp:sp modelId="{4FE85320-AA01-42CA-BA83-A0FF873B9282}">
      <dsp:nvSpPr>
        <dsp:cNvPr id="0" name=""/>
        <dsp:cNvSpPr/>
      </dsp:nvSpPr>
      <dsp:spPr>
        <a:xfrm>
          <a:off x="41196" y="204530"/>
          <a:ext cx="681769" cy="681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F2CA2-B09E-4C62-9EE5-0C04CA9A3EC1}">
      <dsp:nvSpPr>
        <dsp:cNvPr id="0" name=""/>
        <dsp:cNvSpPr/>
      </dsp:nvSpPr>
      <dsp:spPr>
        <a:xfrm>
          <a:off x="580339" y="1090831"/>
          <a:ext cx="4701161" cy="54541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24" tIns="50800" rIns="50800" bIns="508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代码体积小</a:t>
          </a:r>
          <a:endParaRPr lang="zh-CN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80339" y="1090831"/>
        <a:ext cx="4701161" cy="545415"/>
      </dsp:txXfrm>
    </dsp:sp>
    <dsp:sp modelId="{7735A9F4-FF85-4D7A-AD49-C1B25D3FFF70}">
      <dsp:nvSpPr>
        <dsp:cNvPr id="0" name=""/>
        <dsp:cNvSpPr/>
      </dsp:nvSpPr>
      <dsp:spPr>
        <a:xfrm>
          <a:off x="239454" y="1022654"/>
          <a:ext cx="681769" cy="681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5CD85-D723-4360-8677-F6A17051D9E7}">
      <dsp:nvSpPr>
        <dsp:cNvPr id="0" name=""/>
        <dsp:cNvSpPr/>
      </dsp:nvSpPr>
      <dsp:spPr>
        <a:xfrm>
          <a:off x="382080" y="1908954"/>
          <a:ext cx="4899419" cy="54541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24" tIns="50800" rIns="50800" bIns="508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使用闪存</a:t>
          </a:r>
          <a:endParaRPr lang="zh-CN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82080" y="1908954"/>
        <a:ext cx="4899419" cy="545415"/>
      </dsp:txXfrm>
    </dsp:sp>
    <dsp:sp modelId="{0C27F3DB-F7A6-4749-B147-875B6F9427FE}">
      <dsp:nvSpPr>
        <dsp:cNvPr id="0" name=""/>
        <dsp:cNvSpPr/>
      </dsp:nvSpPr>
      <dsp:spPr>
        <a:xfrm>
          <a:off x="41196" y="1840777"/>
          <a:ext cx="681769" cy="681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5CB3A-335E-4C92-A6EF-01E570A06903}">
      <dsp:nvSpPr>
        <dsp:cNvPr id="0" name=""/>
        <dsp:cNvSpPr/>
      </dsp:nvSpPr>
      <dsp:spPr>
        <a:xfrm>
          <a:off x="-3081766" y="-474457"/>
          <a:ext cx="3675992" cy="3675992"/>
        </a:xfrm>
        <a:prstGeom prst="blockArc">
          <a:avLst>
            <a:gd name="adj1" fmla="val 18900000"/>
            <a:gd name="adj2" fmla="val 2700000"/>
            <a:gd name="adj3" fmla="val 588"/>
          </a:avLst>
        </a:prstGeom>
        <a:noFill/>
        <a:ln w="1587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65F5B-19B7-4F81-ABC1-790C9EB758A3}">
      <dsp:nvSpPr>
        <dsp:cNvPr id="0" name=""/>
        <dsp:cNvSpPr/>
      </dsp:nvSpPr>
      <dsp:spPr>
        <a:xfrm>
          <a:off x="382080" y="272707"/>
          <a:ext cx="4899419" cy="54541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24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网络协议组合设备</a:t>
          </a:r>
          <a:endParaRPr lang="zh-CN" altLang="en-US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82080" y="272707"/>
        <a:ext cx="4899419" cy="545415"/>
      </dsp:txXfrm>
    </dsp:sp>
    <dsp:sp modelId="{616E2A37-81C6-4719-93B1-3DCD45244F65}">
      <dsp:nvSpPr>
        <dsp:cNvPr id="0" name=""/>
        <dsp:cNvSpPr/>
      </dsp:nvSpPr>
      <dsp:spPr>
        <a:xfrm>
          <a:off x="41196" y="204530"/>
          <a:ext cx="681769" cy="681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69001-4B46-4C34-982D-A77A8889BEEC}">
      <dsp:nvSpPr>
        <dsp:cNvPr id="0" name=""/>
        <dsp:cNvSpPr/>
      </dsp:nvSpPr>
      <dsp:spPr>
        <a:xfrm>
          <a:off x="580339" y="1090831"/>
          <a:ext cx="4701161" cy="54541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24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高透明性</a:t>
          </a:r>
          <a:endParaRPr lang="zh-CN" altLang="en-US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580339" y="1090831"/>
        <a:ext cx="4701161" cy="545415"/>
      </dsp:txXfrm>
    </dsp:sp>
    <dsp:sp modelId="{06EBAAEF-1287-4432-B040-4925BD49CF15}">
      <dsp:nvSpPr>
        <dsp:cNvPr id="0" name=""/>
        <dsp:cNvSpPr/>
      </dsp:nvSpPr>
      <dsp:spPr>
        <a:xfrm>
          <a:off x="239454" y="1022654"/>
          <a:ext cx="681769" cy="681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87091-B18D-4B87-8710-3C52D1BC1244}">
      <dsp:nvSpPr>
        <dsp:cNvPr id="0" name=""/>
        <dsp:cNvSpPr/>
      </dsp:nvSpPr>
      <dsp:spPr>
        <a:xfrm>
          <a:off x="382080" y="1908954"/>
          <a:ext cx="4899419" cy="545415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24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rPr>
            <a:t>性能强大</a:t>
          </a:r>
          <a:endParaRPr lang="zh-CN" altLang="en-US" sz="2000" kern="1200" dirty="0">
            <a:latin typeface="思源黑体 CN Regular" panose="020B0500000000000000" pitchFamily="34" charset="-122"/>
            <a:ea typeface="思源黑体 CN Regular" panose="020B0500000000000000" pitchFamily="34" charset="-122"/>
          </a:endParaRPr>
        </a:p>
      </dsp:txBody>
      <dsp:txXfrm>
        <a:off x="382080" y="1908954"/>
        <a:ext cx="4899419" cy="545415"/>
      </dsp:txXfrm>
    </dsp:sp>
    <dsp:sp modelId="{891E7D9A-C36E-49C4-9EA6-AC8239DE6A36}">
      <dsp:nvSpPr>
        <dsp:cNvPr id="0" name=""/>
        <dsp:cNvSpPr/>
      </dsp:nvSpPr>
      <dsp:spPr>
        <a:xfrm>
          <a:off x="41196" y="1840777"/>
          <a:ext cx="681769" cy="6817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CC606-6859-4C2F-9DAC-3EAE8A3D0636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BA51D-8D5C-46BE-8583-9A8AC4AA5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3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4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Layout" Target="../diagrams/layout19.xml"/><Relationship Id="rId7" Type="http://schemas.openxmlformats.org/officeDocument/2006/relationships/image" Target="../media/image16.jpg"/><Relationship Id="rId12" Type="http://schemas.microsoft.com/office/2007/relationships/diagramDrawing" Target="../diagrams/drawing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11" Type="http://schemas.openxmlformats.org/officeDocument/2006/relationships/diagramColors" Target="../diagrams/colors20.xml"/><Relationship Id="rId5" Type="http://schemas.openxmlformats.org/officeDocument/2006/relationships/diagramColors" Target="../diagrams/colors19.xml"/><Relationship Id="rId10" Type="http://schemas.openxmlformats.org/officeDocument/2006/relationships/diagramQuickStyle" Target="../diagrams/quickStyle20.xml"/><Relationship Id="rId4" Type="http://schemas.openxmlformats.org/officeDocument/2006/relationships/diagramQuickStyle" Target="../diagrams/quickStyle19.xml"/><Relationship Id="rId9" Type="http://schemas.openxmlformats.org/officeDocument/2006/relationships/diagramLayout" Target="../diagrams/layout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Layout" Target="../diagrams/layout21.xml"/><Relationship Id="rId7" Type="http://schemas.openxmlformats.org/officeDocument/2006/relationships/image" Target="../media/image17.jpg"/><Relationship Id="rId12" Type="http://schemas.microsoft.com/office/2007/relationships/diagramDrawing" Target="../diagrams/drawing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11" Type="http://schemas.openxmlformats.org/officeDocument/2006/relationships/diagramColors" Target="../diagrams/colors22.xml"/><Relationship Id="rId5" Type="http://schemas.openxmlformats.org/officeDocument/2006/relationships/diagramColors" Target="../diagrams/colors21.xml"/><Relationship Id="rId10" Type="http://schemas.openxmlformats.org/officeDocument/2006/relationships/diagramQuickStyle" Target="../diagrams/quickStyle22.xml"/><Relationship Id="rId4" Type="http://schemas.openxmlformats.org/officeDocument/2006/relationships/diagramQuickStyle" Target="../diagrams/quickStyle21.xml"/><Relationship Id="rId9" Type="http://schemas.openxmlformats.org/officeDocument/2006/relationships/diagramLayout" Target="../diagrams/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Layout" Target="../diagrams/layout23.xml"/><Relationship Id="rId7" Type="http://schemas.openxmlformats.org/officeDocument/2006/relationships/image" Target="../media/image18.jpg"/><Relationship Id="rId12" Type="http://schemas.microsoft.com/office/2007/relationships/diagramDrawing" Target="../diagrams/drawing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11" Type="http://schemas.openxmlformats.org/officeDocument/2006/relationships/diagramColors" Target="../diagrams/colors24.xml"/><Relationship Id="rId5" Type="http://schemas.openxmlformats.org/officeDocument/2006/relationships/diagramColors" Target="../diagrams/colors23.xml"/><Relationship Id="rId10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3.xml"/><Relationship Id="rId9" Type="http://schemas.openxmlformats.org/officeDocument/2006/relationships/diagramLayout" Target="../diagrams/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diagramLayout" Target="../diagrams/layout25.xml"/><Relationship Id="rId7" Type="http://schemas.openxmlformats.org/officeDocument/2006/relationships/image" Target="../media/image19.jpg"/><Relationship Id="rId12" Type="http://schemas.microsoft.com/office/2007/relationships/diagramDrawing" Target="../diagrams/drawing26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5.xml"/><Relationship Id="rId11" Type="http://schemas.openxmlformats.org/officeDocument/2006/relationships/diagramColors" Target="../diagrams/colors26.xml"/><Relationship Id="rId5" Type="http://schemas.openxmlformats.org/officeDocument/2006/relationships/diagramColors" Target="../diagrams/colors25.xml"/><Relationship Id="rId10" Type="http://schemas.openxmlformats.org/officeDocument/2006/relationships/diagramQuickStyle" Target="../diagrams/quickStyle26.xml"/><Relationship Id="rId4" Type="http://schemas.openxmlformats.org/officeDocument/2006/relationships/diagramQuickStyle" Target="../diagrams/quickStyle25.xml"/><Relationship Id="rId9" Type="http://schemas.openxmlformats.org/officeDocument/2006/relationships/diagramLayout" Target="../diagrams/layout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3" Type="http://schemas.openxmlformats.org/officeDocument/2006/relationships/diagramLayout" Target="../diagrams/layout27.xml"/><Relationship Id="rId7" Type="http://schemas.openxmlformats.org/officeDocument/2006/relationships/image" Target="../media/image20.png"/><Relationship Id="rId12" Type="http://schemas.microsoft.com/office/2007/relationships/diagramDrawing" Target="../diagrams/drawing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7.xml"/><Relationship Id="rId11" Type="http://schemas.openxmlformats.org/officeDocument/2006/relationships/diagramColors" Target="../diagrams/colors28.xml"/><Relationship Id="rId5" Type="http://schemas.openxmlformats.org/officeDocument/2006/relationships/diagramColors" Target="../diagrams/colors27.xml"/><Relationship Id="rId10" Type="http://schemas.openxmlformats.org/officeDocument/2006/relationships/diagramQuickStyle" Target="../diagrams/quickStyle28.xml"/><Relationship Id="rId4" Type="http://schemas.openxmlformats.org/officeDocument/2006/relationships/diagramQuickStyle" Target="../diagrams/quickStyle27.xml"/><Relationship Id="rId9" Type="http://schemas.openxmlformats.org/officeDocument/2006/relationships/diagramLayout" Target="../diagrams/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21.jp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22.jp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7" Type="http://schemas.openxmlformats.org/officeDocument/2006/relationships/image" Target="../media/image23.jp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24.jp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25.jp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8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8101" y="623029"/>
            <a:ext cx="11186524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64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64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64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</a:t>
            </a:r>
            <a:r>
              <a:rPr lang="zh-CN" altLang="en-US" sz="64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联网文件系统</a:t>
            </a:r>
            <a:r>
              <a:rPr lang="zh-CN" altLang="en-US" sz="64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调研报告</a:t>
            </a:r>
            <a:endParaRPr lang="zh-CN" altLang="en-US" sz="64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9811" y="5235639"/>
            <a:ext cx="66030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6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马凯 金孜达 刘时 徐亦尧 李文睿</a:t>
            </a:r>
            <a:endParaRPr lang="en-US" altLang="zh-CN" sz="3600" dirty="0" smtClean="0">
              <a:solidFill>
                <a:srgbClr val="FF6933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32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274947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分布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式系统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8" y="2290119"/>
            <a:ext cx="3636104" cy="2727078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058639880"/>
              </p:ext>
            </p:extLst>
          </p:nvPr>
        </p:nvGraphicFramePr>
        <p:xfrm>
          <a:off x="5268183" y="2290119"/>
          <a:ext cx="5315572" cy="2727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579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物联网文件系统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580980650"/>
              </p:ext>
            </p:extLst>
          </p:nvPr>
        </p:nvGraphicFramePr>
        <p:xfrm>
          <a:off x="273585" y="2643910"/>
          <a:ext cx="6975712" cy="2310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781" y="2479574"/>
            <a:ext cx="3940279" cy="26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物联网文件系统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036190342"/>
              </p:ext>
            </p:extLst>
          </p:nvPr>
        </p:nvGraphicFramePr>
        <p:xfrm>
          <a:off x="273585" y="2643910"/>
          <a:ext cx="6975712" cy="2310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44" y="2676508"/>
            <a:ext cx="4013194" cy="22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物联网文件系统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541762956"/>
              </p:ext>
            </p:extLst>
          </p:nvPr>
        </p:nvGraphicFramePr>
        <p:xfrm>
          <a:off x="273585" y="2643910"/>
          <a:ext cx="6975712" cy="2310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37" y="2242985"/>
            <a:ext cx="4093591" cy="31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598843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理论依据 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CAP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定理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731721714"/>
              </p:ext>
            </p:extLst>
          </p:nvPr>
        </p:nvGraphicFramePr>
        <p:xfrm>
          <a:off x="3371011" y="1268842"/>
          <a:ext cx="5122199" cy="4807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368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graphicEl>
                                              <a:dgm id="{6F3F602C-8B9E-4FB9-B869-8CF7BAB9C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6F3F602C-8B9E-4FB9-B869-8CF7BAB9C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3F602C-8B9E-4FB9-B869-8CF7BAB9CE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603171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理论依据 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存储性能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92186636"/>
              </p:ext>
            </p:extLst>
          </p:nvPr>
        </p:nvGraphicFramePr>
        <p:xfrm>
          <a:off x="3371011" y="1268842"/>
          <a:ext cx="5122199" cy="4807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21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" y="0"/>
            <a:ext cx="12171923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20846175">
            <a:off x="6526620" y="6245776"/>
            <a:ext cx="5900096" cy="1382177"/>
          </a:xfrm>
          <a:prstGeom prst="rect">
            <a:avLst/>
          </a:prstGeom>
          <a:solidFill>
            <a:srgbClr val="FF6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3584" y="249736"/>
            <a:ext cx="603171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理论依据 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加密算法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079286927"/>
              </p:ext>
            </p:extLst>
          </p:nvPr>
        </p:nvGraphicFramePr>
        <p:xfrm>
          <a:off x="2156233" y="1885198"/>
          <a:ext cx="7320435" cy="4045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621884" y="6396335"/>
            <a:ext cx="3560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背景引用：</a:t>
            </a:r>
            <a:r>
              <a:rPr lang="en-US" altLang="zh-CN" sz="24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LUG ECC</a:t>
            </a:r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小聚</a:t>
            </a:r>
          </a:p>
        </p:txBody>
      </p:sp>
    </p:spTree>
    <p:extLst>
      <p:ext uri="{BB962C8B-B14F-4D97-AF65-F5344CB8AC3E}">
        <p14:creationId xmlns:p14="http://schemas.microsoft.com/office/powerpoint/2010/main" val="71986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47172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技术依据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891446146"/>
              </p:ext>
            </p:extLst>
          </p:nvPr>
        </p:nvGraphicFramePr>
        <p:xfrm>
          <a:off x="3371011" y="1268842"/>
          <a:ext cx="5122199" cy="4807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736060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-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为物联网设计的文件系统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51004584"/>
              </p:ext>
            </p:extLst>
          </p:nvPr>
        </p:nvGraphicFramePr>
        <p:xfrm>
          <a:off x="3371011" y="1268842"/>
          <a:ext cx="5122199" cy="4807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27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47172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项目简介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886570621"/>
              </p:ext>
            </p:extLst>
          </p:nvPr>
        </p:nvGraphicFramePr>
        <p:xfrm>
          <a:off x="2009444" y="1210962"/>
          <a:ext cx="8759568" cy="4669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60173" y="1210962"/>
            <a:ext cx="6549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Satu</a:t>
            </a:r>
            <a:r>
              <a:rPr lang="en-US" altLang="zh-CN" sz="24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, </a:t>
            </a:r>
            <a:r>
              <a:rPr lang="zh-CN" altLang="en-US" sz="24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即印尼语的“</a:t>
            </a:r>
            <a:r>
              <a:rPr lang="en-US" altLang="zh-CN" sz="24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</a:t>
            </a:r>
            <a:r>
              <a:rPr lang="zh-CN" altLang="en-US" sz="24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”。我们希望</a:t>
            </a:r>
            <a:r>
              <a:rPr lang="en-US" altLang="zh-CN" sz="24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2400" dirty="0" err="1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Satu</a:t>
            </a:r>
            <a:r>
              <a:rPr lang="en-US" altLang="zh-CN" sz="24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24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能将如印尼破碎群岛般的物联网系统整合在一起。</a:t>
            </a:r>
            <a:endParaRPr lang="zh-CN" altLang="en-US" sz="2400" dirty="0">
              <a:solidFill>
                <a:srgbClr val="FF6933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26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172354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977071966"/>
              </p:ext>
            </p:extLst>
          </p:nvPr>
        </p:nvGraphicFramePr>
        <p:xfrm>
          <a:off x="4858158" y="1729510"/>
          <a:ext cx="6611946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4" y="2409628"/>
            <a:ext cx="4130711" cy="21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457458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与传统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FS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对比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489542224"/>
              </p:ext>
            </p:extLst>
          </p:nvPr>
        </p:nvGraphicFramePr>
        <p:xfrm>
          <a:off x="-626170" y="1774849"/>
          <a:ext cx="8284904" cy="388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19" y="2572061"/>
            <a:ext cx="4580238" cy="2290119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4167651861"/>
              </p:ext>
            </p:extLst>
          </p:nvPr>
        </p:nvGraphicFramePr>
        <p:xfrm>
          <a:off x="1144000" y="1695279"/>
          <a:ext cx="476253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835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457458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与传统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FS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对比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759635417"/>
              </p:ext>
            </p:extLst>
          </p:nvPr>
        </p:nvGraphicFramePr>
        <p:xfrm>
          <a:off x="-626170" y="1774849"/>
          <a:ext cx="8284904" cy="388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449" y="2572061"/>
            <a:ext cx="3435178" cy="2290119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811158835"/>
              </p:ext>
            </p:extLst>
          </p:nvPr>
        </p:nvGraphicFramePr>
        <p:xfrm>
          <a:off x="1144000" y="1695279"/>
          <a:ext cx="476253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280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457458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与传统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FS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对比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-626170" y="1774849"/>
          <a:ext cx="8284904" cy="388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08" y="2789951"/>
            <a:ext cx="4450414" cy="1854339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/>
        </p:nvGraphicFramePr>
        <p:xfrm>
          <a:off x="1144000" y="1695279"/>
          <a:ext cx="476253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2118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457458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与传统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FS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对比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092347855"/>
              </p:ext>
            </p:extLst>
          </p:nvPr>
        </p:nvGraphicFramePr>
        <p:xfrm>
          <a:off x="-626170" y="1774849"/>
          <a:ext cx="8284904" cy="388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88" y="2437062"/>
            <a:ext cx="3413489" cy="2560117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663670280"/>
              </p:ext>
            </p:extLst>
          </p:nvPr>
        </p:nvGraphicFramePr>
        <p:xfrm>
          <a:off x="1144000" y="1695279"/>
          <a:ext cx="476253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1602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457458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与传统</a:t>
            </a:r>
            <a:r>
              <a:rPr lang="en-US" altLang="zh-CN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FS</a:t>
            </a:r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对比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576150849"/>
              </p:ext>
            </p:extLst>
          </p:nvPr>
        </p:nvGraphicFramePr>
        <p:xfrm>
          <a:off x="-626170" y="1774849"/>
          <a:ext cx="8284904" cy="388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88" y="2714408"/>
            <a:ext cx="3413489" cy="2005424"/>
          </a:xfrm>
          <a:prstGeom prst="rect">
            <a:avLst/>
          </a:prstGeom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742145050"/>
              </p:ext>
            </p:extLst>
          </p:nvPr>
        </p:nvGraphicFramePr>
        <p:xfrm>
          <a:off x="1144000" y="1695279"/>
          <a:ext cx="476253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27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24457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定义 </a:t>
            </a:r>
            <a:r>
              <a:rPr lang="en-US" altLang="zh-CN" sz="4000" dirty="0" err="1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Satu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813716679"/>
              </p:ext>
            </p:extLst>
          </p:nvPr>
        </p:nvGraphicFramePr>
        <p:xfrm>
          <a:off x="2032000" y="1037966"/>
          <a:ext cx="7922397" cy="5281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2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重要性</a:t>
            </a:r>
            <a:r>
              <a:rPr lang="zh-CN" altLang="en-US" sz="4000" dirty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与前瞻性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084123294"/>
              </p:ext>
            </p:extLst>
          </p:nvPr>
        </p:nvGraphicFramePr>
        <p:xfrm>
          <a:off x="4858158" y="1729510"/>
          <a:ext cx="6611946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6" y="2061156"/>
            <a:ext cx="4679092" cy="28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物联网发展前景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840017279"/>
              </p:ext>
            </p:extLst>
          </p:nvPr>
        </p:nvGraphicFramePr>
        <p:xfrm>
          <a:off x="0" y="1623051"/>
          <a:ext cx="3658033" cy="3986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36" y="1907985"/>
            <a:ext cx="5852160" cy="341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物联网发展前景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001846761"/>
              </p:ext>
            </p:extLst>
          </p:nvPr>
        </p:nvGraphicFramePr>
        <p:xfrm>
          <a:off x="7002162" y="1623051"/>
          <a:ext cx="3658033" cy="3986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68" y="1970469"/>
            <a:ext cx="58521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物联网发展前景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306912765"/>
              </p:ext>
            </p:extLst>
          </p:nvPr>
        </p:nvGraphicFramePr>
        <p:xfrm>
          <a:off x="0" y="1623051"/>
          <a:ext cx="3658033" cy="3986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268" y="1907985"/>
            <a:ext cx="5124296" cy="341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172354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34774958"/>
              </p:ext>
            </p:extLst>
          </p:nvPr>
        </p:nvGraphicFramePr>
        <p:xfrm>
          <a:off x="4858158" y="1729510"/>
          <a:ext cx="6611946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775"/>
            <a:ext cx="4130711" cy="39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物联网发展前景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51354288"/>
              </p:ext>
            </p:extLst>
          </p:nvPr>
        </p:nvGraphicFramePr>
        <p:xfrm>
          <a:off x="7002162" y="1623051"/>
          <a:ext cx="3658033" cy="3986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68" y="1970469"/>
            <a:ext cx="58521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223651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写在最后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7363" y="2145390"/>
            <a:ext cx="9028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我们</a:t>
            </a:r>
            <a:r>
              <a:rPr lang="zh-CN" altLang="en-US" sz="3600" dirty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的生活中充满了智能的物联网设备，而我们</a:t>
            </a:r>
            <a:r>
              <a:rPr lang="zh-CN" altLang="en-US" sz="36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可以</a:t>
            </a:r>
            <a:r>
              <a:rPr lang="zh-CN" altLang="en-US" sz="3600" dirty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随心所欲</a:t>
            </a:r>
            <a:r>
              <a:rPr lang="zh-CN" altLang="en-US" sz="36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地用统一的方式控制它们。</a:t>
            </a:r>
            <a:endParaRPr lang="en-US" altLang="zh-CN" sz="3600" dirty="0" smtClean="0">
              <a:solidFill>
                <a:srgbClr val="FF6933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r"/>
            <a:r>
              <a:rPr lang="en-US" altLang="zh-CN" sz="36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-- </a:t>
            </a:r>
            <a:r>
              <a:rPr lang="en-US" altLang="zh-CN" sz="3600" dirty="0" err="1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Satu</a:t>
            </a:r>
            <a:r>
              <a:rPr lang="en-US" altLang="zh-CN" sz="36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FF693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愿景</a:t>
            </a:r>
            <a:endParaRPr lang="zh-CN" altLang="en-US" sz="3600" dirty="0">
              <a:solidFill>
                <a:srgbClr val="FF6933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7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物联网现有应用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38" y="2270010"/>
            <a:ext cx="2747187" cy="2747187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629158538"/>
              </p:ext>
            </p:extLst>
          </p:nvPr>
        </p:nvGraphicFramePr>
        <p:xfrm>
          <a:off x="4329069" y="2290119"/>
          <a:ext cx="5315572" cy="2727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92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物联网现有应用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53640720"/>
              </p:ext>
            </p:extLst>
          </p:nvPr>
        </p:nvGraphicFramePr>
        <p:xfrm>
          <a:off x="4329069" y="2290119"/>
          <a:ext cx="5315572" cy="2727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3" y="2355511"/>
            <a:ext cx="3897044" cy="25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物联网现有应用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545415169"/>
              </p:ext>
            </p:extLst>
          </p:nvPr>
        </p:nvGraphicFramePr>
        <p:xfrm>
          <a:off x="4329069" y="2290119"/>
          <a:ext cx="5315572" cy="2727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38" y="2270010"/>
            <a:ext cx="2747187" cy="27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77539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物联网现有应用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523897854"/>
              </p:ext>
            </p:extLst>
          </p:nvPr>
        </p:nvGraphicFramePr>
        <p:xfrm>
          <a:off x="4329069" y="2290119"/>
          <a:ext cx="5315572" cy="2727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2" y="2691182"/>
            <a:ext cx="3849903" cy="19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326243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实时操作系统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052288651"/>
              </p:ext>
            </p:extLst>
          </p:nvPr>
        </p:nvGraphicFramePr>
        <p:xfrm>
          <a:off x="4858158" y="1729510"/>
          <a:ext cx="6611946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4" y="2245676"/>
            <a:ext cx="4130711" cy="25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9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584" y="249736"/>
            <a:ext cx="274947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000" dirty="0" smtClean="0">
                <a:solidFill>
                  <a:srgbClr val="FF693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嵌入式系统</a:t>
            </a:r>
            <a:endParaRPr lang="zh-CN" altLang="en-US" sz="4000" dirty="0">
              <a:solidFill>
                <a:srgbClr val="FF693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75" y="2612227"/>
            <a:ext cx="3922528" cy="2082862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659383762"/>
              </p:ext>
            </p:extLst>
          </p:nvPr>
        </p:nvGraphicFramePr>
        <p:xfrm>
          <a:off x="5268183" y="2290119"/>
          <a:ext cx="5315572" cy="2727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671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5769</TotalTime>
  <Words>446</Words>
  <Application>Microsoft Office PowerPoint</Application>
  <PresentationFormat>宽屏</PresentationFormat>
  <Paragraphs>123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思源黑体 CN Bold</vt:lpstr>
      <vt:lpstr>思源黑体 CN Heavy</vt:lpstr>
      <vt:lpstr>思源黑体 CN Medium</vt:lpstr>
      <vt:lpstr>思源黑体 CN Regular</vt:lpstr>
      <vt:lpstr>宋体</vt:lpstr>
      <vt:lpstr>幼圆</vt:lpstr>
      <vt:lpstr>Arial</vt:lpstr>
      <vt:lpstr>Calibri</vt:lpstr>
      <vt:lpstr>Century Gothic</vt:lpstr>
      <vt:lpstr>Wingdings 3</vt:lpstr>
      <vt:lpstr>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Riessar</dc:creator>
  <cp:lastModifiedBy>Sadyx Riessar</cp:lastModifiedBy>
  <cp:revision>264</cp:revision>
  <dcterms:created xsi:type="dcterms:W3CDTF">2018-03-19T08:54:48Z</dcterms:created>
  <dcterms:modified xsi:type="dcterms:W3CDTF">2018-04-25T06:38:33Z</dcterms:modified>
</cp:coreProperties>
</file>